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3E50"/>
    <a:srgbClr val="FDDDC6"/>
    <a:srgbClr val="F61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9" autoAdjust="0"/>
    <p:restoredTop sz="94660"/>
  </p:normalViewPr>
  <p:slideViewPr>
    <p:cSldViewPr snapToGrid="0">
      <p:cViewPr>
        <p:scale>
          <a:sx n="75" d="100"/>
          <a:sy n="75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E79C7-C285-781A-223E-B1846B76F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CFAEB-A25C-9F28-4EC6-335CEF1F7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206C6-1B1A-9086-7CC6-36B3AD94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D06F8-5F9E-2FB3-0B53-54761475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4EDAF-8EAD-F88D-0FE0-467B2D5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0BD03-0CBB-49A3-BDD9-7724922B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1FFAE-97CF-D958-50F1-11DFE81D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30599-382E-089F-94ED-B4E14A194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35C6B-CAEB-B70C-C9E9-01047495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FDE1-522C-C849-2F15-39DAF786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62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8E75-4C41-5EBC-BBD5-D80648C4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18F39-CC3E-E22A-1872-35C404294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2499B-1E3A-1D7E-1D27-E836B29B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4B143-8FE7-D025-2A17-44C7055F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FAC3F-8627-D6F5-39B6-682C3A3F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09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2F436-9026-CEFA-9089-E604618AF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D8E5D-1202-CF4D-1AF1-2BEFC4063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E5CCC-A4B6-C3EB-14C9-260366DDA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9EEA5-3222-59D4-E944-BAC028F8B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42FC2-B41B-A688-2145-3B702FE7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10388-0391-15E4-C0AA-0699B3D5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07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AD81-20A6-BA9D-0606-B5157B3AA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78EAC-4F83-0F6D-C4E4-284363B29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89A4D-A803-4AFC-B576-337FBF7D4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D26239-3118-9912-900A-591C78B92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7BE82-395D-E71B-C08F-417027328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1043E6-6F47-E21A-DC77-AF435590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E4A94-ECBC-DE19-1C0D-0EDCA184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66265-06F0-89BC-5061-B5B24A62B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48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30D6-6996-54D1-542E-2166515F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6DD7CC-A529-46FC-80D6-23D2F109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BB947-7CC3-BA57-F926-2A444BAA5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7A4D7E-9630-E84F-A6F4-EA72B0F3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27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BCCACF-EE0E-6B17-FEFE-B208C9DB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04C114-51CD-EA0B-BCC9-EE164812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6C9F0-DAF1-21E1-CB85-A66330DF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68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BA095-57A9-A761-DC26-014185066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6A869-2D3D-304F-C9E8-B97E9A67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00466-1735-D846-6091-5E58019D4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2D0D5-4C0B-FA5E-C9A1-5F0A99CE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89DA5-5BDC-4983-F50F-4F2E120E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BD2E1-5849-1286-F922-AF6F1289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99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843A-1684-D560-D63D-9A1A300BF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5D0E2-D323-10EF-DE17-4E8E98438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AEF35-D5CC-73FA-9B67-9A6B49E6D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275CA-9AF3-B92E-1F19-5B9A49B8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1F776-E3E8-219E-F837-2E03D315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3EF57-E67C-0D6A-BB45-15765671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9485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4AD9-E7B1-C19E-13DD-9413228E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8FC73-56C0-115D-F325-CA45A7CC0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AEB87-BAAD-166D-2DDB-E5F360693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472B7-9FC5-FA60-7136-AE353D1F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7ED77-13CB-20BA-D4E4-5F61B26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11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6878C0-2222-CFE7-2E4E-2F8D919594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69A38-45B0-CBD7-B34E-E992D0B2C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14CB7-2326-B3CA-7B9A-627B274E8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1664C-A9C1-42B0-8E03-BC636EEC1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D32E-0B7F-1D44-FB3E-02604D1C4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66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329DFA-3EED-3F58-F06B-E50E3768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4F5F2-8839-EAC4-1840-E80CC88D7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64B2B-46AA-9A20-022B-C5A1B6FD5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41D00-9121-447A-8B07-6AA5F521D76C}" type="datetimeFigureOut">
              <a:rPr lang="en-IN" smtClean="0"/>
              <a:t>20-06-2025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E5FD3-18E5-AA2B-79C1-1157083B3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4BDC2-A248-8887-0172-86529E9C6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25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2E849E-3A8B-87FA-BE2D-E250EAA483C1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E849E-3A8B-87FA-BE2D-E250EAA483C1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5D21F6-0072-16E7-3D7E-28344E913A5F}"/>
              </a:ext>
            </a:extLst>
          </p:cNvPr>
          <p:cNvSpPr txBox="1"/>
          <p:nvPr/>
        </p:nvSpPr>
        <p:spPr>
          <a:xfrm>
            <a:off x="771381" y="-12979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0D46F4-04FF-C064-7DF3-726E1F77F142}"/>
              </a:ext>
            </a:extLst>
          </p:cNvPr>
          <p:cNvSpPr/>
          <p:nvPr/>
        </p:nvSpPr>
        <p:spPr>
          <a:xfrm>
            <a:off x="365809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AD14F8-380C-7DD1-6DC0-7D6BA04911FA}"/>
              </a:ext>
            </a:extLst>
          </p:cNvPr>
          <p:cNvSpPr/>
          <p:nvPr/>
        </p:nvSpPr>
        <p:spPr>
          <a:xfrm>
            <a:off x="365809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371189-5F33-6E4C-343E-836A561F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1" r="24231"/>
          <a:stretch/>
        </p:blipFill>
        <p:spPr>
          <a:xfrm rot="5400000">
            <a:off x="317942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0E22E2-81D5-5D73-12E6-76732603CBE0}"/>
              </a:ext>
            </a:extLst>
          </p:cNvPr>
          <p:cNvSpPr txBox="1"/>
          <p:nvPr/>
        </p:nvSpPr>
        <p:spPr>
          <a:xfrm>
            <a:off x="365805" y="27165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SY-G-55836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3BA6A-EF0D-36C7-64C0-65FEE85C269F}"/>
              </a:ext>
            </a:extLst>
          </p:cNvPr>
          <p:cNvSpPr txBox="1"/>
          <p:nvPr/>
        </p:nvSpPr>
        <p:spPr>
          <a:xfrm>
            <a:off x="365805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F3AECCE-1AA6-2B86-97F3-D0B16DC303CC}"/>
              </a:ext>
            </a:extLst>
          </p:cNvPr>
          <p:cNvSpPr/>
          <p:nvPr/>
        </p:nvSpPr>
        <p:spPr>
          <a:xfrm>
            <a:off x="4313315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C949BB-24B4-C686-F37E-2843693C5A36}"/>
              </a:ext>
            </a:extLst>
          </p:cNvPr>
          <p:cNvSpPr/>
          <p:nvPr/>
        </p:nvSpPr>
        <p:spPr>
          <a:xfrm>
            <a:off x="4313315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DA54C646-0D1E-C5B1-C41B-299BB9D6F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r="26554"/>
          <a:stretch/>
        </p:blipFill>
        <p:spPr>
          <a:xfrm rot="5400000">
            <a:off x="4265448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183924B9-4461-BF9E-C839-A2540B0DDED9}"/>
              </a:ext>
            </a:extLst>
          </p:cNvPr>
          <p:cNvSpPr txBox="1"/>
          <p:nvPr/>
        </p:nvSpPr>
        <p:spPr>
          <a:xfrm>
            <a:off x="4314050" y="263255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SY-G-55929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4B8D8F1-E3E5-EEC7-4BA1-74756E397499}"/>
              </a:ext>
            </a:extLst>
          </p:cNvPr>
          <p:cNvSpPr txBox="1"/>
          <p:nvPr/>
        </p:nvSpPr>
        <p:spPr>
          <a:xfrm>
            <a:off x="4313313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C6E6D78-ED9A-0EA6-4997-1094290ED511}"/>
              </a:ext>
            </a:extLst>
          </p:cNvPr>
          <p:cNvSpPr/>
          <p:nvPr/>
        </p:nvSpPr>
        <p:spPr>
          <a:xfrm>
            <a:off x="6287068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11D16CF-7F5F-BFAE-EFE4-43086CE7D575}"/>
              </a:ext>
            </a:extLst>
          </p:cNvPr>
          <p:cNvSpPr/>
          <p:nvPr/>
        </p:nvSpPr>
        <p:spPr>
          <a:xfrm>
            <a:off x="6287068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A3B61990-5D0E-26D8-BAF3-90375B775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8" r="23688"/>
          <a:stretch/>
        </p:blipFill>
        <p:spPr>
          <a:xfrm rot="5400000">
            <a:off x="6239201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6FD43ECD-0DB8-DC80-269A-9F019757DDF9}"/>
              </a:ext>
            </a:extLst>
          </p:cNvPr>
          <p:cNvSpPr txBox="1"/>
          <p:nvPr/>
        </p:nvSpPr>
        <p:spPr>
          <a:xfrm>
            <a:off x="6280443" y="266593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SY-G-56031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943BF13-3C34-4BCF-78FE-575C9B109C4C}"/>
              </a:ext>
            </a:extLst>
          </p:cNvPr>
          <p:cNvSpPr txBox="1"/>
          <p:nvPr/>
        </p:nvSpPr>
        <p:spPr>
          <a:xfrm>
            <a:off x="6287066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BFA833E-01FB-A3E9-FF34-F2C5505018F2}"/>
              </a:ext>
            </a:extLst>
          </p:cNvPr>
          <p:cNvSpPr/>
          <p:nvPr/>
        </p:nvSpPr>
        <p:spPr>
          <a:xfrm>
            <a:off x="8260821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98FA67-F72F-B04E-FF4E-090A9963931D}"/>
              </a:ext>
            </a:extLst>
          </p:cNvPr>
          <p:cNvSpPr/>
          <p:nvPr/>
        </p:nvSpPr>
        <p:spPr>
          <a:xfrm>
            <a:off x="8260821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29585523-5610-6F5C-A5B2-775B30E4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9" r="24989"/>
          <a:stretch/>
        </p:blipFill>
        <p:spPr>
          <a:xfrm rot="5400000">
            <a:off x="8212954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8FC12D5B-EC99-83B4-65A2-1D95C4C8EAAA}"/>
              </a:ext>
            </a:extLst>
          </p:cNvPr>
          <p:cNvSpPr txBox="1"/>
          <p:nvPr/>
        </p:nvSpPr>
        <p:spPr>
          <a:xfrm>
            <a:off x="8246836" y="263782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SY-G-56043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0A61DFE-7C99-12FE-87B5-6A40B056D989}"/>
              </a:ext>
            </a:extLst>
          </p:cNvPr>
          <p:cNvSpPr txBox="1"/>
          <p:nvPr/>
        </p:nvSpPr>
        <p:spPr>
          <a:xfrm>
            <a:off x="825934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AB21D5C-63C3-14E8-76A6-4A4DDDE79740}"/>
              </a:ext>
            </a:extLst>
          </p:cNvPr>
          <p:cNvSpPr/>
          <p:nvPr/>
        </p:nvSpPr>
        <p:spPr>
          <a:xfrm>
            <a:off x="10234573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B1D90FF-C3FF-EC70-58FC-CA88D4EA9B12}"/>
              </a:ext>
            </a:extLst>
          </p:cNvPr>
          <p:cNvSpPr/>
          <p:nvPr/>
        </p:nvSpPr>
        <p:spPr>
          <a:xfrm>
            <a:off x="10234573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8EB6BA9E-31AE-3833-4DD8-5BDE5CAA4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r="23891"/>
          <a:stretch/>
        </p:blipFill>
        <p:spPr>
          <a:xfrm rot="5400000">
            <a:off x="10186706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962A414F-1B1D-74C2-0238-099467D16180}"/>
              </a:ext>
            </a:extLst>
          </p:cNvPr>
          <p:cNvSpPr txBox="1"/>
          <p:nvPr/>
        </p:nvSpPr>
        <p:spPr>
          <a:xfrm>
            <a:off x="10231630" y="263285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SY-G-55959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7B6CD09-D9AC-8B4D-1AE0-1E023A999C96}"/>
              </a:ext>
            </a:extLst>
          </p:cNvPr>
          <p:cNvSpPr txBox="1"/>
          <p:nvPr/>
        </p:nvSpPr>
        <p:spPr>
          <a:xfrm>
            <a:off x="10234572" y="305355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92906FF-7F1A-8BD8-9918-BD5ACE86E1FE}"/>
              </a:ext>
            </a:extLst>
          </p:cNvPr>
          <p:cNvSpPr/>
          <p:nvPr/>
        </p:nvSpPr>
        <p:spPr>
          <a:xfrm>
            <a:off x="2339562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1580FE4-90B0-CC74-AEE7-2BE38D0C3EDB}"/>
              </a:ext>
            </a:extLst>
          </p:cNvPr>
          <p:cNvSpPr/>
          <p:nvPr/>
        </p:nvSpPr>
        <p:spPr>
          <a:xfrm>
            <a:off x="2339562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0F53468B-363E-B595-A130-287064E93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r="21071"/>
          <a:stretch/>
        </p:blipFill>
        <p:spPr>
          <a:xfrm rot="5400000">
            <a:off x="2291695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9C99F80F-95D5-73B1-9EC6-6C766797B910}"/>
              </a:ext>
            </a:extLst>
          </p:cNvPr>
          <p:cNvSpPr txBox="1"/>
          <p:nvPr/>
        </p:nvSpPr>
        <p:spPr>
          <a:xfrm>
            <a:off x="2341034" y="272835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SY-G-55914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E055381-1455-B2B3-3E6A-A31AACB237F3}"/>
              </a:ext>
            </a:extLst>
          </p:cNvPr>
          <p:cNvSpPr txBox="1"/>
          <p:nvPr/>
        </p:nvSpPr>
        <p:spPr>
          <a:xfrm>
            <a:off x="233661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A1ACAB9-353D-C823-D3FA-313D713B3897}"/>
              </a:ext>
            </a:extLst>
          </p:cNvPr>
          <p:cNvSpPr/>
          <p:nvPr/>
        </p:nvSpPr>
        <p:spPr>
          <a:xfrm>
            <a:off x="365809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39C0313-4917-AE97-5022-21D851F27A66}"/>
              </a:ext>
            </a:extLst>
          </p:cNvPr>
          <p:cNvSpPr/>
          <p:nvPr/>
        </p:nvSpPr>
        <p:spPr>
          <a:xfrm>
            <a:off x="365809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9D054E70-A351-FDB0-06E5-A156FACE56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8" r="21808"/>
          <a:stretch/>
        </p:blipFill>
        <p:spPr>
          <a:xfrm rot="5400000">
            <a:off x="317942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9CDF3FD0-9A2E-C575-6AD0-4436FB633991}"/>
              </a:ext>
            </a:extLst>
          </p:cNvPr>
          <p:cNvSpPr txBox="1"/>
          <p:nvPr/>
        </p:nvSpPr>
        <p:spPr>
          <a:xfrm>
            <a:off x="392701" y="541781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SY-G-56088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B30ED81-6104-CCEC-6B32-8C93D89070E7}"/>
              </a:ext>
            </a:extLst>
          </p:cNvPr>
          <p:cNvSpPr txBox="1"/>
          <p:nvPr/>
        </p:nvSpPr>
        <p:spPr>
          <a:xfrm>
            <a:off x="365808" y="58356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BEFECE4-A7B7-8C31-901E-C7867307BECF}"/>
              </a:ext>
            </a:extLst>
          </p:cNvPr>
          <p:cNvSpPr/>
          <p:nvPr/>
        </p:nvSpPr>
        <p:spPr>
          <a:xfrm>
            <a:off x="4313315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6483CF3-A924-B04C-6243-EBD6C0577071}"/>
              </a:ext>
            </a:extLst>
          </p:cNvPr>
          <p:cNvSpPr/>
          <p:nvPr/>
        </p:nvSpPr>
        <p:spPr>
          <a:xfrm>
            <a:off x="4313315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EF6474DF-85A4-1A1B-48C6-871E670BA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047"/>
          <a:stretch/>
        </p:blipFill>
        <p:spPr>
          <a:xfrm rot="5400000">
            <a:off x="4265448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3CDAB67B-39F8-0774-1B45-FFF24A01D67B}"/>
              </a:ext>
            </a:extLst>
          </p:cNvPr>
          <p:cNvSpPr txBox="1"/>
          <p:nvPr/>
        </p:nvSpPr>
        <p:spPr>
          <a:xfrm>
            <a:off x="4323820" y="539152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SY-G-55827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7FDF209-36D8-96C5-3FCA-C4BEE38BEBAB}"/>
              </a:ext>
            </a:extLst>
          </p:cNvPr>
          <p:cNvSpPr txBox="1"/>
          <p:nvPr/>
        </p:nvSpPr>
        <p:spPr>
          <a:xfrm>
            <a:off x="4313314" y="58356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676CED89-8CC4-A5E5-5385-2B2089628746}"/>
              </a:ext>
            </a:extLst>
          </p:cNvPr>
          <p:cNvSpPr/>
          <p:nvPr/>
        </p:nvSpPr>
        <p:spPr>
          <a:xfrm>
            <a:off x="6287068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1A30F04-41A3-F507-D721-EDE8ECE5A478}"/>
              </a:ext>
            </a:extLst>
          </p:cNvPr>
          <p:cNvSpPr/>
          <p:nvPr/>
        </p:nvSpPr>
        <p:spPr>
          <a:xfrm>
            <a:off x="6287068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84E12058-E466-5EC5-5142-63176E5D5F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1" r="19751"/>
          <a:stretch/>
        </p:blipFill>
        <p:spPr>
          <a:xfrm rot="5400000">
            <a:off x="6239201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614748A6-CCA7-D0C2-299C-17347B7E2E01}"/>
              </a:ext>
            </a:extLst>
          </p:cNvPr>
          <p:cNvSpPr txBox="1"/>
          <p:nvPr/>
        </p:nvSpPr>
        <p:spPr>
          <a:xfrm>
            <a:off x="6306761" y="542102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SY-G-55926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443040A-364E-DE17-2429-B5DBA2A1FF58}"/>
              </a:ext>
            </a:extLst>
          </p:cNvPr>
          <p:cNvSpPr txBox="1"/>
          <p:nvPr/>
        </p:nvSpPr>
        <p:spPr>
          <a:xfrm>
            <a:off x="6287067" y="58356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FFC62FE-71DA-482C-C182-43CBDC872810}"/>
              </a:ext>
            </a:extLst>
          </p:cNvPr>
          <p:cNvSpPr/>
          <p:nvPr/>
        </p:nvSpPr>
        <p:spPr>
          <a:xfrm>
            <a:off x="8260821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E3A57D9-DEAC-8D59-456A-77EA0AF9F8F5}"/>
              </a:ext>
            </a:extLst>
          </p:cNvPr>
          <p:cNvSpPr/>
          <p:nvPr/>
        </p:nvSpPr>
        <p:spPr>
          <a:xfrm>
            <a:off x="826082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AD7F3B95-6FFC-7594-E12D-45536C58C0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r="23608"/>
          <a:stretch/>
        </p:blipFill>
        <p:spPr>
          <a:xfrm rot="5400000">
            <a:off x="8212954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94E9BFFB-960F-F4AE-6F76-350E5AA18DF1}"/>
              </a:ext>
            </a:extLst>
          </p:cNvPr>
          <p:cNvSpPr txBox="1"/>
          <p:nvPr/>
        </p:nvSpPr>
        <p:spPr>
          <a:xfrm>
            <a:off x="8279042" y="535828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SY-G-55845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1C52088-A65B-BBDA-01C5-23135707177D}"/>
              </a:ext>
            </a:extLst>
          </p:cNvPr>
          <p:cNvSpPr txBox="1"/>
          <p:nvPr/>
        </p:nvSpPr>
        <p:spPr>
          <a:xfrm>
            <a:off x="8262000" y="58356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E5A68B1-49DF-B9E4-2908-CD905C678840}"/>
              </a:ext>
            </a:extLst>
          </p:cNvPr>
          <p:cNvSpPr/>
          <p:nvPr/>
        </p:nvSpPr>
        <p:spPr>
          <a:xfrm>
            <a:off x="10234573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9D5D8AC-4868-38C9-9100-18E8ECDDEA62}"/>
              </a:ext>
            </a:extLst>
          </p:cNvPr>
          <p:cNvSpPr/>
          <p:nvPr/>
        </p:nvSpPr>
        <p:spPr>
          <a:xfrm>
            <a:off x="1023465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FE117B89-BEC6-83B4-89C7-A1AB2C76F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6" r="22086"/>
          <a:stretch/>
        </p:blipFill>
        <p:spPr>
          <a:xfrm rot="5400000">
            <a:off x="10186706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7F6F29C1-6307-72FB-84C7-AD94B692A224}"/>
              </a:ext>
            </a:extLst>
          </p:cNvPr>
          <p:cNvSpPr txBox="1"/>
          <p:nvPr/>
        </p:nvSpPr>
        <p:spPr>
          <a:xfrm>
            <a:off x="10262702" y="541058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SY-G-55920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02E70C1-E851-C809-AE35-98C6EDB1B240}"/>
              </a:ext>
            </a:extLst>
          </p:cNvPr>
          <p:cNvSpPr txBox="1"/>
          <p:nvPr/>
        </p:nvSpPr>
        <p:spPr>
          <a:xfrm>
            <a:off x="10231630" y="58358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39BD7B5-7B6C-9129-1F91-941047ED03EC}"/>
              </a:ext>
            </a:extLst>
          </p:cNvPr>
          <p:cNvSpPr/>
          <p:nvPr/>
        </p:nvSpPr>
        <p:spPr>
          <a:xfrm>
            <a:off x="2339562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ACAF6C8-0F76-DF9A-BFE7-E4E85D20E5BB}"/>
              </a:ext>
            </a:extLst>
          </p:cNvPr>
          <p:cNvSpPr/>
          <p:nvPr/>
        </p:nvSpPr>
        <p:spPr>
          <a:xfrm>
            <a:off x="2339562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71749308-874A-307A-E4C0-3F6B36B1C2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18118"/>
          <a:stretch/>
        </p:blipFill>
        <p:spPr>
          <a:xfrm rot="5400000">
            <a:off x="2291695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72261F04-9105-9533-E251-604495148A08}"/>
              </a:ext>
            </a:extLst>
          </p:cNvPr>
          <p:cNvSpPr txBox="1"/>
          <p:nvPr/>
        </p:nvSpPr>
        <p:spPr>
          <a:xfrm>
            <a:off x="2363513" y="539671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SY-G-56085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6E017-E594-D0C8-F9BD-03209E088F95}"/>
              </a:ext>
            </a:extLst>
          </p:cNvPr>
          <p:cNvSpPr txBox="1"/>
          <p:nvPr/>
        </p:nvSpPr>
        <p:spPr>
          <a:xfrm>
            <a:off x="2339561" y="5835600"/>
            <a:ext cx="1593089" cy="1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4004865-C4F0-C69F-089C-97D4D31C7DB5}"/>
              </a:ext>
            </a:extLst>
          </p:cNvPr>
          <p:cNvSpPr txBox="1"/>
          <p:nvPr/>
        </p:nvSpPr>
        <p:spPr>
          <a:xfrm>
            <a:off x="6847995" y="42067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47F70AD-5DBF-7169-B5B1-F6DD6502CC30}"/>
              </a:ext>
            </a:extLst>
          </p:cNvPr>
          <p:cNvSpPr txBox="1"/>
          <p:nvPr/>
        </p:nvSpPr>
        <p:spPr>
          <a:xfrm>
            <a:off x="365805" y="289506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SY-M-55836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834DDEF-8312-3B26-55BD-4542EA51564E}"/>
              </a:ext>
            </a:extLst>
          </p:cNvPr>
          <p:cNvSpPr txBox="1"/>
          <p:nvPr/>
        </p:nvSpPr>
        <p:spPr>
          <a:xfrm>
            <a:off x="2336619" y="287695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SY-M-55914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9A92BBF2-2BD7-7E8C-76F2-8EB7F21B416F}"/>
              </a:ext>
            </a:extLst>
          </p:cNvPr>
          <p:cNvSpPr txBox="1"/>
          <p:nvPr/>
        </p:nvSpPr>
        <p:spPr>
          <a:xfrm>
            <a:off x="2353664" y="557951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SY-M-56085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35" name="TextBox 1034">
            <a:extLst>
              <a:ext uri="{FF2B5EF4-FFF2-40B4-BE49-F238E27FC236}">
                <a16:creationId xmlns:a16="http://schemas.microsoft.com/office/drawing/2014/main" id="{183E342F-A980-FAEB-68B2-B69C98A31964}"/>
              </a:ext>
            </a:extLst>
          </p:cNvPr>
          <p:cNvSpPr txBox="1"/>
          <p:nvPr/>
        </p:nvSpPr>
        <p:spPr>
          <a:xfrm>
            <a:off x="4334325" y="557951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SY-M-55827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039B83C0-CCFB-D36A-126E-8452EF33F155}"/>
              </a:ext>
            </a:extLst>
          </p:cNvPr>
          <p:cNvSpPr txBox="1"/>
          <p:nvPr/>
        </p:nvSpPr>
        <p:spPr>
          <a:xfrm>
            <a:off x="6287065" y="563458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SY-M-55926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39" name="TextBox 1038">
            <a:extLst>
              <a:ext uri="{FF2B5EF4-FFF2-40B4-BE49-F238E27FC236}">
                <a16:creationId xmlns:a16="http://schemas.microsoft.com/office/drawing/2014/main" id="{E20E0AAF-60B8-F01E-1AC3-3073877AEF92}"/>
              </a:ext>
            </a:extLst>
          </p:cNvPr>
          <p:cNvSpPr txBox="1"/>
          <p:nvPr/>
        </p:nvSpPr>
        <p:spPr>
          <a:xfrm>
            <a:off x="8259349" y="558483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SY-M-55845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8F360133-02FC-F549-E8AD-5460B4DEA781}"/>
              </a:ext>
            </a:extLst>
          </p:cNvPr>
          <p:cNvSpPr txBox="1"/>
          <p:nvPr/>
        </p:nvSpPr>
        <p:spPr>
          <a:xfrm>
            <a:off x="10235830" y="560946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SY-M-55920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44629-E3C9-9127-235D-3F27AE22CC5B}"/>
              </a:ext>
            </a:extLst>
          </p:cNvPr>
          <p:cNvSpPr txBox="1"/>
          <p:nvPr/>
        </p:nvSpPr>
        <p:spPr>
          <a:xfrm>
            <a:off x="362861" y="2538099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38416B-A452-4113-86BF-AC8DEF4695DD}"/>
              </a:ext>
            </a:extLst>
          </p:cNvPr>
          <p:cNvSpPr txBox="1"/>
          <p:nvPr/>
        </p:nvSpPr>
        <p:spPr>
          <a:xfrm>
            <a:off x="4302810" y="5232104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533F86-892E-F5D0-A4C5-2F89464B215B}"/>
              </a:ext>
            </a:extLst>
          </p:cNvPr>
          <p:cNvSpPr txBox="1"/>
          <p:nvPr/>
        </p:nvSpPr>
        <p:spPr>
          <a:xfrm>
            <a:off x="4307428" y="281378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SY-M-55929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6BD0B-3AE4-2181-07D3-A5C602ECBF22}"/>
              </a:ext>
            </a:extLst>
          </p:cNvPr>
          <p:cNvSpPr txBox="1"/>
          <p:nvPr/>
        </p:nvSpPr>
        <p:spPr>
          <a:xfrm>
            <a:off x="6287065" y="287416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SY-M-56031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8C37C4-8DA1-42F7-F78A-D323FCC3B281}"/>
              </a:ext>
            </a:extLst>
          </p:cNvPr>
          <p:cNvSpPr txBox="1"/>
          <p:nvPr/>
        </p:nvSpPr>
        <p:spPr>
          <a:xfrm>
            <a:off x="8229519" y="281856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SY-M-56043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319C11-7ECD-CF22-7E3D-4AFDF8DD1829}"/>
              </a:ext>
            </a:extLst>
          </p:cNvPr>
          <p:cNvSpPr txBox="1"/>
          <p:nvPr/>
        </p:nvSpPr>
        <p:spPr>
          <a:xfrm>
            <a:off x="10231630" y="283039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SY-M-55959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CD2EB1-473F-2372-B1C8-6B9610463F0D}"/>
              </a:ext>
            </a:extLst>
          </p:cNvPr>
          <p:cNvSpPr txBox="1"/>
          <p:nvPr/>
        </p:nvSpPr>
        <p:spPr>
          <a:xfrm>
            <a:off x="379911" y="556779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SY-M-56088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80E0B-54FD-CE92-7DE7-5ABF66D42772}"/>
              </a:ext>
            </a:extLst>
          </p:cNvPr>
          <p:cNvSpPr txBox="1"/>
          <p:nvPr/>
        </p:nvSpPr>
        <p:spPr>
          <a:xfrm>
            <a:off x="4344612" y="2478819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DDF8D4-226B-1F04-7030-9A90D95ECE47}"/>
              </a:ext>
            </a:extLst>
          </p:cNvPr>
          <p:cNvSpPr txBox="1"/>
          <p:nvPr/>
        </p:nvSpPr>
        <p:spPr>
          <a:xfrm>
            <a:off x="6318365" y="2485482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0DA8A3-0C3D-7FFA-E806-62B9CEB03D9A}"/>
              </a:ext>
            </a:extLst>
          </p:cNvPr>
          <p:cNvSpPr txBox="1"/>
          <p:nvPr/>
        </p:nvSpPr>
        <p:spPr>
          <a:xfrm>
            <a:off x="8297065" y="2498262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2B0B93-BFCF-16D9-5694-077AE70CB1B2}"/>
              </a:ext>
            </a:extLst>
          </p:cNvPr>
          <p:cNvSpPr txBox="1"/>
          <p:nvPr/>
        </p:nvSpPr>
        <p:spPr>
          <a:xfrm>
            <a:off x="10389627" y="2499320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28F65A-3799-E510-4DD2-A57D80671934}"/>
              </a:ext>
            </a:extLst>
          </p:cNvPr>
          <p:cNvSpPr txBox="1"/>
          <p:nvPr/>
        </p:nvSpPr>
        <p:spPr>
          <a:xfrm>
            <a:off x="389755" y="5232104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009FB6-09FD-691D-C993-7679FBAAFEC9}"/>
              </a:ext>
            </a:extLst>
          </p:cNvPr>
          <p:cNvSpPr txBox="1"/>
          <p:nvPr/>
        </p:nvSpPr>
        <p:spPr>
          <a:xfrm>
            <a:off x="2376822" y="5232104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5636C0-9AA3-DA2A-A806-6959322147E6}"/>
              </a:ext>
            </a:extLst>
          </p:cNvPr>
          <p:cNvSpPr txBox="1"/>
          <p:nvPr/>
        </p:nvSpPr>
        <p:spPr>
          <a:xfrm>
            <a:off x="10248594" y="5249772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C09741-5C5E-96A9-069A-A7B2DDD7825C}"/>
              </a:ext>
            </a:extLst>
          </p:cNvPr>
          <p:cNvSpPr txBox="1"/>
          <p:nvPr/>
        </p:nvSpPr>
        <p:spPr>
          <a:xfrm>
            <a:off x="6296471" y="524506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E81930-F51F-DDB8-5980-2271DD480B89}"/>
              </a:ext>
            </a:extLst>
          </p:cNvPr>
          <p:cNvSpPr txBox="1"/>
          <p:nvPr/>
        </p:nvSpPr>
        <p:spPr>
          <a:xfrm>
            <a:off x="8229514" y="5210386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0619A2-292F-185D-A634-0238C102E221}"/>
              </a:ext>
            </a:extLst>
          </p:cNvPr>
          <p:cNvSpPr txBox="1"/>
          <p:nvPr/>
        </p:nvSpPr>
        <p:spPr>
          <a:xfrm>
            <a:off x="2369392" y="256348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SOLIDS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80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1790C-90C5-6F2F-BD7B-DC71356F2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1B630D0-31D0-6DB1-D265-C3639EAFF64A}"/>
              </a:ext>
            </a:extLst>
          </p:cNvPr>
          <p:cNvSpPr/>
          <p:nvPr/>
        </p:nvSpPr>
        <p:spPr>
          <a:xfrm>
            <a:off x="2339561" y="2550867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0B9F3B-2380-91DB-EBB0-94F398634A46}"/>
              </a:ext>
            </a:extLst>
          </p:cNvPr>
          <p:cNvSpPr/>
          <p:nvPr/>
        </p:nvSpPr>
        <p:spPr>
          <a:xfrm>
            <a:off x="4314786" y="2565691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DD415E-728D-D566-1A7E-B7D2A7FBE7FE}"/>
              </a:ext>
            </a:extLst>
          </p:cNvPr>
          <p:cNvSpPr/>
          <p:nvPr/>
        </p:nvSpPr>
        <p:spPr>
          <a:xfrm>
            <a:off x="6288540" y="253762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1A1E37-21F1-DAA1-854B-223A0673FCAF}"/>
              </a:ext>
            </a:extLst>
          </p:cNvPr>
          <p:cNvSpPr/>
          <p:nvPr/>
        </p:nvSpPr>
        <p:spPr>
          <a:xfrm>
            <a:off x="8262292" y="2550867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9DB96-11C8-CA08-970B-6A95E1C7B6E4}"/>
              </a:ext>
            </a:extLst>
          </p:cNvPr>
          <p:cNvSpPr/>
          <p:nvPr/>
        </p:nvSpPr>
        <p:spPr>
          <a:xfrm>
            <a:off x="10234573" y="2550867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52FF9B-1885-4721-BF8B-83DEFA3EC2EE}"/>
              </a:ext>
            </a:extLst>
          </p:cNvPr>
          <p:cNvSpPr/>
          <p:nvPr/>
        </p:nvSpPr>
        <p:spPr>
          <a:xfrm>
            <a:off x="365809" y="5381755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D36B55-7C6D-FB6E-6917-D59918CEFB0B}"/>
              </a:ext>
            </a:extLst>
          </p:cNvPr>
          <p:cNvSpPr/>
          <p:nvPr/>
        </p:nvSpPr>
        <p:spPr>
          <a:xfrm>
            <a:off x="2339561" y="5381755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931146-7038-B74D-DBD6-3AB475C08BC5}"/>
              </a:ext>
            </a:extLst>
          </p:cNvPr>
          <p:cNvSpPr/>
          <p:nvPr/>
        </p:nvSpPr>
        <p:spPr>
          <a:xfrm>
            <a:off x="4314785" y="5366931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DF77F8-051D-34C6-1F9C-86E48FC09429}"/>
              </a:ext>
            </a:extLst>
          </p:cNvPr>
          <p:cNvSpPr/>
          <p:nvPr/>
        </p:nvSpPr>
        <p:spPr>
          <a:xfrm>
            <a:off x="6288540" y="5367372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94FC76-57D7-C63C-A0BA-48AD51ECC184}"/>
              </a:ext>
            </a:extLst>
          </p:cNvPr>
          <p:cNvSpPr/>
          <p:nvPr/>
        </p:nvSpPr>
        <p:spPr>
          <a:xfrm>
            <a:off x="8262291" y="536929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F3F98-5413-44CD-E9C0-79535DE8D164}"/>
              </a:ext>
            </a:extLst>
          </p:cNvPr>
          <p:cNvSpPr/>
          <p:nvPr/>
        </p:nvSpPr>
        <p:spPr>
          <a:xfrm>
            <a:off x="10234573" y="5387783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340643-2E98-44B8-A70C-D1A65A7CEE02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CF4AA1-7649-2B29-77AF-BD729C8BD737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72C042-AA88-5204-A38E-E8577F73A049}"/>
              </a:ext>
            </a:extLst>
          </p:cNvPr>
          <p:cNvSpPr txBox="1"/>
          <p:nvPr/>
        </p:nvSpPr>
        <p:spPr>
          <a:xfrm>
            <a:off x="365809" y="-14582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6716A-EFB2-9E8D-7EA2-BEE8D0662075}"/>
              </a:ext>
            </a:extLst>
          </p:cNvPr>
          <p:cNvSpPr/>
          <p:nvPr/>
        </p:nvSpPr>
        <p:spPr>
          <a:xfrm>
            <a:off x="367282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F3BB78-EFB4-EED7-96F4-B7EE0CC8A17B}"/>
              </a:ext>
            </a:extLst>
          </p:cNvPr>
          <p:cNvSpPr/>
          <p:nvPr/>
        </p:nvSpPr>
        <p:spPr>
          <a:xfrm>
            <a:off x="367282" y="2550867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F1F51C-0CA2-0C0B-FC1C-8AD5824C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8" r="24818"/>
          <a:stretch/>
        </p:blipFill>
        <p:spPr>
          <a:xfrm rot="5400000">
            <a:off x="319415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E4184C-B73F-97AB-1404-CAC19CB1308B}"/>
              </a:ext>
            </a:extLst>
          </p:cNvPr>
          <p:cNvSpPr txBox="1"/>
          <p:nvPr/>
        </p:nvSpPr>
        <p:spPr>
          <a:xfrm>
            <a:off x="365809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SY-G-54309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01CA20A-E0EE-E980-3629-243645CFAD63}"/>
              </a:ext>
            </a:extLst>
          </p:cNvPr>
          <p:cNvSpPr/>
          <p:nvPr/>
        </p:nvSpPr>
        <p:spPr>
          <a:xfrm>
            <a:off x="4314788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3AFCFE3-1FFD-1F48-2E0B-E1835B50EFFF}"/>
              </a:ext>
            </a:extLst>
          </p:cNvPr>
          <p:cNvSpPr/>
          <p:nvPr/>
        </p:nvSpPr>
        <p:spPr>
          <a:xfrm>
            <a:off x="4314788" y="2550867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244678B1-0788-9D79-73BD-5DE24AE0D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9" r="20429"/>
          <a:stretch/>
        </p:blipFill>
        <p:spPr>
          <a:xfrm rot="5400000">
            <a:off x="4266921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EED572E0-C98E-CAFF-A138-03A261849F58}"/>
              </a:ext>
            </a:extLst>
          </p:cNvPr>
          <p:cNvSpPr txBox="1"/>
          <p:nvPr/>
        </p:nvSpPr>
        <p:spPr>
          <a:xfrm>
            <a:off x="4313315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SY-G-55923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ACBC77B-DDAA-C35D-2EA2-74A6C00BE1D5}"/>
              </a:ext>
            </a:extLst>
          </p:cNvPr>
          <p:cNvSpPr/>
          <p:nvPr/>
        </p:nvSpPr>
        <p:spPr>
          <a:xfrm>
            <a:off x="6288541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990A2DA-21E6-1B15-A980-78244B18A557}"/>
              </a:ext>
            </a:extLst>
          </p:cNvPr>
          <p:cNvSpPr/>
          <p:nvPr/>
        </p:nvSpPr>
        <p:spPr>
          <a:xfrm>
            <a:off x="6288541" y="2550867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0B99DA1A-A0F1-F12D-77A8-A41411C9D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8" r="19638"/>
          <a:stretch/>
        </p:blipFill>
        <p:spPr>
          <a:xfrm rot="5400000">
            <a:off x="6240674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361631F-601D-886B-ADF2-138EAA88E269}"/>
              </a:ext>
            </a:extLst>
          </p:cNvPr>
          <p:cNvSpPr txBox="1"/>
          <p:nvPr/>
        </p:nvSpPr>
        <p:spPr>
          <a:xfrm>
            <a:off x="6287068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SY-G-54072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BEA89DC-2AF9-65D6-1E2E-A82B4D38DAC2}"/>
              </a:ext>
            </a:extLst>
          </p:cNvPr>
          <p:cNvSpPr/>
          <p:nvPr/>
        </p:nvSpPr>
        <p:spPr>
          <a:xfrm>
            <a:off x="8262294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161D464-7CAE-3341-4A11-D3F65F9CDC42}"/>
              </a:ext>
            </a:extLst>
          </p:cNvPr>
          <p:cNvSpPr/>
          <p:nvPr/>
        </p:nvSpPr>
        <p:spPr>
          <a:xfrm>
            <a:off x="8262294" y="2550867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7069C185-0CED-1489-68CD-54220A9E8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4" r="28954"/>
          <a:stretch/>
        </p:blipFill>
        <p:spPr>
          <a:xfrm rot="5400000">
            <a:off x="8214427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B67DC51B-B1BF-C7AA-7299-11E062B900D1}"/>
              </a:ext>
            </a:extLst>
          </p:cNvPr>
          <p:cNvSpPr txBox="1"/>
          <p:nvPr/>
        </p:nvSpPr>
        <p:spPr>
          <a:xfrm>
            <a:off x="8260821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SY-G-55944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89AA752-41F1-9608-B8F0-A3A471A1C7D7}"/>
              </a:ext>
            </a:extLst>
          </p:cNvPr>
          <p:cNvSpPr/>
          <p:nvPr/>
        </p:nvSpPr>
        <p:spPr>
          <a:xfrm>
            <a:off x="10236046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E329631-C0C4-D9CD-C2DD-348A7D376CA9}"/>
              </a:ext>
            </a:extLst>
          </p:cNvPr>
          <p:cNvSpPr/>
          <p:nvPr/>
        </p:nvSpPr>
        <p:spPr>
          <a:xfrm>
            <a:off x="10236046" y="2550867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8B29C170-9568-1DF6-593B-4F7B229D3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9" r="20339"/>
          <a:stretch/>
        </p:blipFill>
        <p:spPr>
          <a:xfrm rot="5400000">
            <a:off x="10188179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AFDD6177-C44D-DCB7-E3AD-9BC40CB5563A}"/>
              </a:ext>
            </a:extLst>
          </p:cNvPr>
          <p:cNvSpPr txBox="1"/>
          <p:nvPr/>
        </p:nvSpPr>
        <p:spPr>
          <a:xfrm>
            <a:off x="10234573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SY-G-56079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FBAE7A0-E2EE-1BBF-5813-AAC197CB959A}"/>
              </a:ext>
            </a:extLst>
          </p:cNvPr>
          <p:cNvSpPr/>
          <p:nvPr/>
        </p:nvSpPr>
        <p:spPr>
          <a:xfrm>
            <a:off x="2341035" y="1024840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161FE36-00C9-41D2-DB13-1615C2B89184}"/>
              </a:ext>
            </a:extLst>
          </p:cNvPr>
          <p:cNvSpPr/>
          <p:nvPr/>
        </p:nvSpPr>
        <p:spPr>
          <a:xfrm>
            <a:off x="2341035" y="2550867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F607659E-628D-50A5-1A17-7F91F74DE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2" r="24712"/>
          <a:stretch/>
        </p:blipFill>
        <p:spPr>
          <a:xfrm rot="5400000">
            <a:off x="2293168" y="871152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>
            <a:blip r:embed="rId8"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2F800359-B980-461C-451B-D42DD9A246F3}"/>
              </a:ext>
            </a:extLst>
          </p:cNvPr>
          <p:cNvSpPr txBox="1"/>
          <p:nvPr/>
        </p:nvSpPr>
        <p:spPr>
          <a:xfrm>
            <a:off x="2339562" y="271870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SY-G-56712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188A376-480D-91A6-6003-63184424B8AB}"/>
              </a:ext>
            </a:extLst>
          </p:cNvPr>
          <p:cNvSpPr/>
          <p:nvPr/>
        </p:nvSpPr>
        <p:spPr>
          <a:xfrm>
            <a:off x="367282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B1F95A0-8369-284E-91B3-341C2B9D449F}"/>
              </a:ext>
            </a:extLst>
          </p:cNvPr>
          <p:cNvSpPr/>
          <p:nvPr/>
        </p:nvSpPr>
        <p:spPr>
          <a:xfrm>
            <a:off x="367282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70CE9A96-0BEF-5C78-7EDD-E252269EFD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1" r="25031"/>
          <a:stretch/>
        </p:blipFill>
        <p:spPr>
          <a:xfrm rot="5400000">
            <a:off x="319415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B3B465D4-1CF9-8E1D-8049-D3FBDE8D5F74}"/>
              </a:ext>
            </a:extLst>
          </p:cNvPr>
          <p:cNvSpPr txBox="1"/>
          <p:nvPr/>
        </p:nvSpPr>
        <p:spPr>
          <a:xfrm>
            <a:off x="362865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SY-G-54030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FEFB5DD-9782-47C7-650F-7F606DE03E25}"/>
              </a:ext>
            </a:extLst>
          </p:cNvPr>
          <p:cNvSpPr/>
          <p:nvPr/>
        </p:nvSpPr>
        <p:spPr>
          <a:xfrm>
            <a:off x="4314788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1F7A8B6B-FE79-A82F-A778-4F820EB2B5AF}"/>
              </a:ext>
            </a:extLst>
          </p:cNvPr>
          <p:cNvSpPr/>
          <p:nvPr/>
        </p:nvSpPr>
        <p:spPr>
          <a:xfrm>
            <a:off x="4314788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849CF5CB-03CB-DA55-4B00-EDD47DFD53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6" r="25756"/>
          <a:stretch/>
        </p:blipFill>
        <p:spPr>
          <a:xfrm rot="5400000">
            <a:off x="4266921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3D7C5F1F-E4EE-F6E8-B087-BEC33096274C}"/>
              </a:ext>
            </a:extLst>
          </p:cNvPr>
          <p:cNvSpPr txBox="1"/>
          <p:nvPr/>
        </p:nvSpPr>
        <p:spPr>
          <a:xfrm>
            <a:off x="4310371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SY-G-34809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B2958FE-962B-3949-B9D8-5477B0A3D594}"/>
              </a:ext>
            </a:extLst>
          </p:cNvPr>
          <p:cNvSpPr/>
          <p:nvPr/>
        </p:nvSpPr>
        <p:spPr>
          <a:xfrm>
            <a:off x="6288541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34E18DD-0F21-4429-28A8-BCE9CA98595E}"/>
              </a:ext>
            </a:extLst>
          </p:cNvPr>
          <p:cNvSpPr/>
          <p:nvPr/>
        </p:nvSpPr>
        <p:spPr>
          <a:xfrm>
            <a:off x="6288541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26833493-5722-7A2B-AE8F-08242CC27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4" r="19574"/>
          <a:stretch/>
        </p:blipFill>
        <p:spPr>
          <a:xfrm rot="5400000">
            <a:off x="6240674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5CFF22A5-BFC2-3D37-55FC-BC9F5D3D8BAC}"/>
              </a:ext>
            </a:extLst>
          </p:cNvPr>
          <p:cNvSpPr txBox="1"/>
          <p:nvPr/>
        </p:nvSpPr>
        <p:spPr>
          <a:xfrm>
            <a:off x="6284124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SY-G-56007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E9CB56B-AB40-D963-BE88-53036C2A5B5D}"/>
              </a:ext>
            </a:extLst>
          </p:cNvPr>
          <p:cNvSpPr/>
          <p:nvPr/>
        </p:nvSpPr>
        <p:spPr>
          <a:xfrm>
            <a:off x="8262294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AE44102-D2D8-E56F-9747-C6FEBD905618}"/>
              </a:ext>
            </a:extLst>
          </p:cNvPr>
          <p:cNvSpPr/>
          <p:nvPr/>
        </p:nvSpPr>
        <p:spPr>
          <a:xfrm>
            <a:off x="8262294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C6A980B3-6791-E77C-1789-14C434C751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1" r="25501"/>
          <a:stretch/>
        </p:blipFill>
        <p:spPr>
          <a:xfrm rot="5400000">
            <a:off x="8214427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6C698269-6D09-310F-B731-D72E9344805A}"/>
              </a:ext>
            </a:extLst>
          </p:cNvPr>
          <p:cNvSpPr txBox="1"/>
          <p:nvPr/>
        </p:nvSpPr>
        <p:spPr>
          <a:xfrm>
            <a:off x="8257877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SY-G-55842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FFC408B-C04A-7751-98C9-93196930A0C5}"/>
              </a:ext>
            </a:extLst>
          </p:cNvPr>
          <p:cNvSpPr/>
          <p:nvPr/>
        </p:nvSpPr>
        <p:spPr>
          <a:xfrm>
            <a:off x="10236046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3452312-2FBF-6DF3-A061-BC047EACE05F}"/>
              </a:ext>
            </a:extLst>
          </p:cNvPr>
          <p:cNvSpPr/>
          <p:nvPr/>
        </p:nvSpPr>
        <p:spPr>
          <a:xfrm>
            <a:off x="10236046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D4F62CA0-69EE-6EC8-ED85-D76E80DD64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20500"/>
          <a:stretch/>
        </p:blipFill>
        <p:spPr>
          <a:xfrm rot="5400000">
            <a:off x="10188179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2A4DC344-7603-1B9F-52C3-6B36581F3DF2}"/>
              </a:ext>
            </a:extLst>
          </p:cNvPr>
          <p:cNvSpPr txBox="1"/>
          <p:nvPr/>
        </p:nvSpPr>
        <p:spPr>
          <a:xfrm>
            <a:off x="10231629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SY-G-55833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C1063F8-AD1C-BD2D-733A-26DCCEB5D01E}"/>
              </a:ext>
            </a:extLst>
          </p:cNvPr>
          <p:cNvSpPr/>
          <p:nvPr/>
        </p:nvSpPr>
        <p:spPr>
          <a:xfrm>
            <a:off x="2341035" y="384980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34185DD-345C-51BB-FC2C-4EE746623939}"/>
              </a:ext>
            </a:extLst>
          </p:cNvPr>
          <p:cNvSpPr/>
          <p:nvPr/>
        </p:nvSpPr>
        <p:spPr>
          <a:xfrm>
            <a:off x="2341035" y="537583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0492F909-D2ED-2581-72BE-E16369BFE2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7" r="25137"/>
          <a:stretch/>
        </p:blipFill>
        <p:spPr>
          <a:xfrm rot="5400000">
            <a:off x="2293168" y="369611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1FA43F6A-73B5-883F-935C-4FBE05F628AC}"/>
              </a:ext>
            </a:extLst>
          </p:cNvPr>
          <p:cNvSpPr txBox="1"/>
          <p:nvPr/>
        </p:nvSpPr>
        <p:spPr>
          <a:xfrm>
            <a:off x="2336618" y="555616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SY-G-54015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7E872-E994-015E-805C-C57C42D2288E}"/>
              </a:ext>
            </a:extLst>
          </p:cNvPr>
          <p:cNvSpPr txBox="1"/>
          <p:nvPr/>
        </p:nvSpPr>
        <p:spPr>
          <a:xfrm>
            <a:off x="6847995" y="42067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816B2D-006A-DB8E-6D76-BCA24B2D9DBE}"/>
              </a:ext>
            </a:extLst>
          </p:cNvPr>
          <p:cNvSpPr txBox="1"/>
          <p:nvPr/>
        </p:nvSpPr>
        <p:spPr>
          <a:xfrm>
            <a:off x="362865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SY-M-54309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3B4149-01F8-6C5F-9A99-2E9AA389B5AB}"/>
              </a:ext>
            </a:extLst>
          </p:cNvPr>
          <p:cNvSpPr txBox="1"/>
          <p:nvPr/>
        </p:nvSpPr>
        <p:spPr>
          <a:xfrm>
            <a:off x="4310371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SY-M-55923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EE7F3B-1D7F-AA53-14DC-7B9510E3C329}"/>
              </a:ext>
            </a:extLst>
          </p:cNvPr>
          <p:cNvSpPr txBox="1"/>
          <p:nvPr/>
        </p:nvSpPr>
        <p:spPr>
          <a:xfrm>
            <a:off x="6284124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SY-M-54072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2D6E7A-4853-B9E8-1FB7-A8551AC72BC1}"/>
              </a:ext>
            </a:extLst>
          </p:cNvPr>
          <p:cNvSpPr txBox="1"/>
          <p:nvPr/>
        </p:nvSpPr>
        <p:spPr>
          <a:xfrm>
            <a:off x="8257877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SY-M-55944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841BFD-FBBC-A1D2-D16F-D4896360D595}"/>
              </a:ext>
            </a:extLst>
          </p:cNvPr>
          <p:cNvSpPr txBox="1"/>
          <p:nvPr/>
        </p:nvSpPr>
        <p:spPr>
          <a:xfrm>
            <a:off x="10231629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SY-M-56079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C842C5-AF57-7570-88A6-67BE0827487E}"/>
              </a:ext>
            </a:extLst>
          </p:cNvPr>
          <p:cNvSpPr txBox="1"/>
          <p:nvPr/>
        </p:nvSpPr>
        <p:spPr>
          <a:xfrm>
            <a:off x="2336618" y="291847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SY-M-56712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5550D9-4E2F-7671-4287-D7B1B76CD34E}"/>
              </a:ext>
            </a:extLst>
          </p:cNvPr>
          <p:cNvSpPr txBox="1"/>
          <p:nvPr/>
        </p:nvSpPr>
        <p:spPr>
          <a:xfrm>
            <a:off x="358447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SY-M-54030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6A4254-6C0F-1B01-D479-C1EEB03119EB}"/>
              </a:ext>
            </a:extLst>
          </p:cNvPr>
          <p:cNvSpPr txBox="1"/>
          <p:nvPr/>
        </p:nvSpPr>
        <p:spPr>
          <a:xfrm>
            <a:off x="4305953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SY-M-34809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BE6C6B-E915-01F4-9DA5-93E7EB9C6F24}"/>
              </a:ext>
            </a:extLst>
          </p:cNvPr>
          <p:cNvSpPr txBox="1"/>
          <p:nvPr/>
        </p:nvSpPr>
        <p:spPr>
          <a:xfrm>
            <a:off x="6279706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SY-M-56007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43EF86-407A-1EB7-C25D-AFBA466D12E7}"/>
              </a:ext>
            </a:extLst>
          </p:cNvPr>
          <p:cNvSpPr txBox="1"/>
          <p:nvPr/>
        </p:nvSpPr>
        <p:spPr>
          <a:xfrm>
            <a:off x="8253459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SY-M-55842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B095A3-8680-A5AF-1746-43C1269737B6}"/>
              </a:ext>
            </a:extLst>
          </p:cNvPr>
          <p:cNvSpPr txBox="1"/>
          <p:nvPr/>
        </p:nvSpPr>
        <p:spPr>
          <a:xfrm>
            <a:off x="10227211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SY-M-55833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0A25F-2A24-688C-9442-D47671B05EF1}"/>
              </a:ext>
            </a:extLst>
          </p:cNvPr>
          <p:cNvSpPr txBox="1"/>
          <p:nvPr/>
        </p:nvSpPr>
        <p:spPr>
          <a:xfrm>
            <a:off x="2332200" y="574478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SY-M-54015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3E88B6-214A-BA69-2900-0A46D711474A}"/>
              </a:ext>
            </a:extLst>
          </p:cNvPr>
          <p:cNvSpPr txBox="1"/>
          <p:nvPr/>
        </p:nvSpPr>
        <p:spPr>
          <a:xfrm>
            <a:off x="365808" y="254716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F532B3-948F-BC13-14E3-16722F2D60D4}"/>
              </a:ext>
            </a:extLst>
          </p:cNvPr>
          <p:cNvSpPr txBox="1"/>
          <p:nvPr/>
        </p:nvSpPr>
        <p:spPr>
          <a:xfrm>
            <a:off x="365808" y="309001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24746D-F5D1-0621-B7AA-0661E100CB4B}"/>
              </a:ext>
            </a:extLst>
          </p:cNvPr>
          <p:cNvSpPr txBox="1"/>
          <p:nvPr/>
        </p:nvSpPr>
        <p:spPr>
          <a:xfrm>
            <a:off x="2343242" y="254716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B8F8B3-100B-CDF9-08FF-031210B5AA1E}"/>
              </a:ext>
            </a:extLst>
          </p:cNvPr>
          <p:cNvSpPr txBox="1"/>
          <p:nvPr/>
        </p:nvSpPr>
        <p:spPr>
          <a:xfrm>
            <a:off x="2343242" y="309001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79AF02-BA54-EBF8-A7AA-370D88089EEA}"/>
              </a:ext>
            </a:extLst>
          </p:cNvPr>
          <p:cNvSpPr txBox="1"/>
          <p:nvPr/>
        </p:nvSpPr>
        <p:spPr>
          <a:xfrm>
            <a:off x="4316993" y="253762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EAFA16-2DB9-549E-3531-E23526C9E7C2}"/>
              </a:ext>
            </a:extLst>
          </p:cNvPr>
          <p:cNvSpPr txBox="1"/>
          <p:nvPr/>
        </p:nvSpPr>
        <p:spPr>
          <a:xfrm>
            <a:off x="4316993" y="308047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94DD31-3BBF-A68F-AA43-6311E7E89577}"/>
              </a:ext>
            </a:extLst>
          </p:cNvPr>
          <p:cNvSpPr txBox="1"/>
          <p:nvPr/>
        </p:nvSpPr>
        <p:spPr>
          <a:xfrm>
            <a:off x="6279706" y="253696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9C14D3-BF2F-5103-397A-B3A6DF81504B}"/>
              </a:ext>
            </a:extLst>
          </p:cNvPr>
          <p:cNvSpPr txBox="1"/>
          <p:nvPr/>
        </p:nvSpPr>
        <p:spPr>
          <a:xfrm>
            <a:off x="6279706" y="307981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BB091D-3BA0-0094-D1BF-1B4C4B64578C}"/>
              </a:ext>
            </a:extLst>
          </p:cNvPr>
          <p:cNvSpPr txBox="1"/>
          <p:nvPr/>
        </p:nvSpPr>
        <p:spPr>
          <a:xfrm>
            <a:off x="8253459" y="254716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F6B060F-1B90-1E7D-A609-F739DD14987D}"/>
              </a:ext>
            </a:extLst>
          </p:cNvPr>
          <p:cNvSpPr txBox="1"/>
          <p:nvPr/>
        </p:nvSpPr>
        <p:spPr>
          <a:xfrm>
            <a:off x="8253459" y="309001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FE6AFB-19EF-962C-C622-E0BC4CEA5AD9}"/>
              </a:ext>
            </a:extLst>
          </p:cNvPr>
          <p:cNvSpPr txBox="1"/>
          <p:nvPr/>
        </p:nvSpPr>
        <p:spPr>
          <a:xfrm>
            <a:off x="10238915" y="251997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6D8FC9-E571-4E8E-B95C-84E5D440B8CA}"/>
              </a:ext>
            </a:extLst>
          </p:cNvPr>
          <p:cNvSpPr txBox="1"/>
          <p:nvPr/>
        </p:nvSpPr>
        <p:spPr>
          <a:xfrm>
            <a:off x="10238915" y="306282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233D3E-29F5-1E09-B933-68C1430C8B12}"/>
              </a:ext>
            </a:extLst>
          </p:cNvPr>
          <p:cNvSpPr txBox="1"/>
          <p:nvPr/>
        </p:nvSpPr>
        <p:spPr>
          <a:xfrm>
            <a:off x="518208" y="324241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9BF36D-DF02-B283-6864-E5FB586C658E}"/>
              </a:ext>
            </a:extLst>
          </p:cNvPr>
          <p:cNvSpPr txBox="1"/>
          <p:nvPr/>
        </p:nvSpPr>
        <p:spPr>
          <a:xfrm>
            <a:off x="362130" y="537614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A67287-BFBD-DFF1-406D-541FD0B4CA6E}"/>
              </a:ext>
            </a:extLst>
          </p:cNvPr>
          <p:cNvSpPr txBox="1"/>
          <p:nvPr/>
        </p:nvSpPr>
        <p:spPr>
          <a:xfrm>
            <a:off x="362130" y="591899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58858C-73B2-D548-C6AA-ED352BA722BF}"/>
              </a:ext>
            </a:extLst>
          </p:cNvPr>
          <p:cNvSpPr txBox="1"/>
          <p:nvPr/>
        </p:nvSpPr>
        <p:spPr>
          <a:xfrm>
            <a:off x="2339564" y="537614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92B9A5-3D9F-A365-09FA-85F4365BC04D}"/>
              </a:ext>
            </a:extLst>
          </p:cNvPr>
          <p:cNvSpPr txBox="1"/>
          <p:nvPr/>
        </p:nvSpPr>
        <p:spPr>
          <a:xfrm>
            <a:off x="2339564" y="591899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1A066D-BDFB-7012-AC47-A9F4C2BB6962}"/>
              </a:ext>
            </a:extLst>
          </p:cNvPr>
          <p:cNvSpPr txBox="1"/>
          <p:nvPr/>
        </p:nvSpPr>
        <p:spPr>
          <a:xfrm>
            <a:off x="4313315" y="536661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F8151D-BB5B-05CA-E164-C4AB5B9C4801}"/>
              </a:ext>
            </a:extLst>
          </p:cNvPr>
          <p:cNvSpPr txBox="1"/>
          <p:nvPr/>
        </p:nvSpPr>
        <p:spPr>
          <a:xfrm>
            <a:off x="4313315" y="590946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D01D9A-A0FC-2581-AFA4-B2E9E79303A4}"/>
              </a:ext>
            </a:extLst>
          </p:cNvPr>
          <p:cNvSpPr txBox="1"/>
          <p:nvPr/>
        </p:nvSpPr>
        <p:spPr>
          <a:xfrm>
            <a:off x="6276028" y="536594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B69CF7-A2C0-66E8-73C9-E451768947A9}"/>
              </a:ext>
            </a:extLst>
          </p:cNvPr>
          <p:cNvSpPr txBox="1"/>
          <p:nvPr/>
        </p:nvSpPr>
        <p:spPr>
          <a:xfrm>
            <a:off x="6276028" y="590879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22DAE59-1549-3A34-A2FB-584C28DBDB3C}"/>
              </a:ext>
            </a:extLst>
          </p:cNvPr>
          <p:cNvSpPr txBox="1"/>
          <p:nvPr/>
        </p:nvSpPr>
        <p:spPr>
          <a:xfrm>
            <a:off x="8249781" y="537614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149B5EE-239D-DB77-2896-69FDFAA9CC58}"/>
              </a:ext>
            </a:extLst>
          </p:cNvPr>
          <p:cNvSpPr txBox="1"/>
          <p:nvPr/>
        </p:nvSpPr>
        <p:spPr>
          <a:xfrm>
            <a:off x="8249781" y="591899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14D8912-0E99-E812-1E64-0BEBD11DDBD5}"/>
              </a:ext>
            </a:extLst>
          </p:cNvPr>
          <p:cNvSpPr txBox="1"/>
          <p:nvPr/>
        </p:nvSpPr>
        <p:spPr>
          <a:xfrm>
            <a:off x="10235237" y="534895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468998-520F-208E-1352-6AC43C4DE662}"/>
              </a:ext>
            </a:extLst>
          </p:cNvPr>
          <p:cNvSpPr txBox="1"/>
          <p:nvPr/>
        </p:nvSpPr>
        <p:spPr>
          <a:xfrm>
            <a:off x="10235237" y="589181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6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7F781-4237-02E1-BE02-52D3FFD50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D7B816-1CC1-D2CF-3B19-712DFF90CADB}"/>
              </a:ext>
            </a:extLst>
          </p:cNvPr>
          <p:cNvSpPr/>
          <p:nvPr/>
        </p:nvSpPr>
        <p:spPr>
          <a:xfrm>
            <a:off x="365808" y="2617121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E208A4-A950-8597-80A5-19CA5806CF74}"/>
              </a:ext>
            </a:extLst>
          </p:cNvPr>
          <p:cNvSpPr/>
          <p:nvPr/>
        </p:nvSpPr>
        <p:spPr>
          <a:xfrm>
            <a:off x="365808" y="5419969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37855A-1C19-7C35-9BBD-79AED678B1B5}"/>
              </a:ext>
            </a:extLst>
          </p:cNvPr>
          <p:cNvSpPr/>
          <p:nvPr/>
        </p:nvSpPr>
        <p:spPr>
          <a:xfrm>
            <a:off x="2341707" y="259155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A99229-7EF0-8381-2CEA-7909E8DBFBA6}"/>
              </a:ext>
            </a:extLst>
          </p:cNvPr>
          <p:cNvSpPr/>
          <p:nvPr/>
        </p:nvSpPr>
        <p:spPr>
          <a:xfrm>
            <a:off x="4312518" y="2598701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3EE3B5-E27A-5D29-A8DB-3CF6A07E782E}"/>
              </a:ext>
            </a:extLst>
          </p:cNvPr>
          <p:cNvSpPr/>
          <p:nvPr/>
        </p:nvSpPr>
        <p:spPr>
          <a:xfrm>
            <a:off x="6287068" y="259035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3F7256-4AFA-29C8-BD33-BCEC8C7580B5}"/>
              </a:ext>
            </a:extLst>
          </p:cNvPr>
          <p:cNvSpPr/>
          <p:nvPr/>
        </p:nvSpPr>
        <p:spPr>
          <a:xfrm>
            <a:off x="8256410" y="257686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678359-B002-9B51-0987-EFF07F7CB962}"/>
              </a:ext>
            </a:extLst>
          </p:cNvPr>
          <p:cNvSpPr/>
          <p:nvPr/>
        </p:nvSpPr>
        <p:spPr>
          <a:xfrm>
            <a:off x="10234572" y="2618638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CB5C04-B2FE-BBE6-867D-7F3ECA4F40FC}"/>
              </a:ext>
            </a:extLst>
          </p:cNvPr>
          <p:cNvSpPr/>
          <p:nvPr/>
        </p:nvSpPr>
        <p:spPr>
          <a:xfrm>
            <a:off x="2336618" y="5439573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3F8C25-677D-263F-E8FB-4F9E7B5B638A}"/>
              </a:ext>
            </a:extLst>
          </p:cNvPr>
          <p:cNvSpPr/>
          <p:nvPr/>
        </p:nvSpPr>
        <p:spPr>
          <a:xfrm>
            <a:off x="4307427" y="5454397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981B9A-A2C5-E589-1145-25AFF26969A3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B3F0EA-4092-40F6-2FAC-6881493B8513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1C4B03-0EE8-8EC8-C8A2-715D4B0DF2AC}"/>
              </a:ext>
            </a:extLst>
          </p:cNvPr>
          <p:cNvSpPr txBox="1"/>
          <p:nvPr/>
        </p:nvSpPr>
        <p:spPr>
          <a:xfrm>
            <a:off x="365809" y="-14582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A15DEE-54B3-D260-CEBB-812FD2128BDB}"/>
              </a:ext>
            </a:extLst>
          </p:cNvPr>
          <p:cNvSpPr/>
          <p:nvPr/>
        </p:nvSpPr>
        <p:spPr>
          <a:xfrm>
            <a:off x="365810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00827E-18FD-A357-A84D-47922213C72F}"/>
              </a:ext>
            </a:extLst>
          </p:cNvPr>
          <p:cNvSpPr/>
          <p:nvPr/>
        </p:nvSpPr>
        <p:spPr>
          <a:xfrm>
            <a:off x="365810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60DFB2-86BA-668C-A532-259AE24F5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r="21165"/>
          <a:stretch/>
        </p:blipFill>
        <p:spPr>
          <a:xfrm rot="5400000">
            <a:off x="317943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963127-8825-5FFF-272A-F41D6B7B2965}"/>
              </a:ext>
            </a:extLst>
          </p:cNvPr>
          <p:cNvSpPr txBox="1"/>
          <p:nvPr/>
        </p:nvSpPr>
        <p:spPr>
          <a:xfrm>
            <a:off x="364337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SY-G-54009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D6E2DD5-9FB3-D130-1D6F-B0D07A3392B7}"/>
              </a:ext>
            </a:extLst>
          </p:cNvPr>
          <p:cNvSpPr/>
          <p:nvPr/>
        </p:nvSpPr>
        <p:spPr>
          <a:xfrm>
            <a:off x="4313316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4549406-D999-B3BD-ABCA-950810430612}"/>
              </a:ext>
            </a:extLst>
          </p:cNvPr>
          <p:cNvSpPr/>
          <p:nvPr/>
        </p:nvSpPr>
        <p:spPr>
          <a:xfrm>
            <a:off x="4313316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1095E929-187B-0139-53AC-EC625A7E0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r="8830"/>
          <a:stretch/>
        </p:blipFill>
        <p:spPr>
          <a:xfrm rot="5400000">
            <a:off x="4265449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CB8A429F-6C3F-4A8B-EFAB-B49CD3A88C7D}"/>
              </a:ext>
            </a:extLst>
          </p:cNvPr>
          <p:cNvSpPr txBox="1"/>
          <p:nvPr/>
        </p:nvSpPr>
        <p:spPr>
          <a:xfrm>
            <a:off x="4311843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SY-G-55932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90786B7-F105-1D83-72BD-B0B0C611BBFA}"/>
              </a:ext>
            </a:extLst>
          </p:cNvPr>
          <p:cNvSpPr/>
          <p:nvPr/>
        </p:nvSpPr>
        <p:spPr>
          <a:xfrm>
            <a:off x="6287069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A33116F-AE75-CD18-BBD4-0FF6DB14D3C7}"/>
              </a:ext>
            </a:extLst>
          </p:cNvPr>
          <p:cNvSpPr/>
          <p:nvPr/>
        </p:nvSpPr>
        <p:spPr>
          <a:xfrm>
            <a:off x="6287069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29F49654-9FBD-009C-37FB-399600084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8" r="24128"/>
          <a:stretch/>
        </p:blipFill>
        <p:spPr>
          <a:xfrm rot="5400000">
            <a:off x="6239202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394F50A-5644-A75E-3122-1CE66AFD16B7}"/>
              </a:ext>
            </a:extLst>
          </p:cNvPr>
          <p:cNvSpPr txBox="1"/>
          <p:nvPr/>
        </p:nvSpPr>
        <p:spPr>
          <a:xfrm>
            <a:off x="6285596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SY-G-55872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32A82D1-D07B-2AB0-F6D4-710771A28C94}"/>
              </a:ext>
            </a:extLst>
          </p:cNvPr>
          <p:cNvSpPr/>
          <p:nvPr/>
        </p:nvSpPr>
        <p:spPr>
          <a:xfrm>
            <a:off x="8260822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EDA11F1-34F5-9BDB-C3AE-AD8B1DC186A2}"/>
              </a:ext>
            </a:extLst>
          </p:cNvPr>
          <p:cNvSpPr/>
          <p:nvPr/>
        </p:nvSpPr>
        <p:spPr>
          <a:xfrm>
            <a:off x="8260822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550F0BB7-9D4F-CD36-99A1-31C4C4AC9B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8" r="20458"/>
          <a:stretch/>
        </p:blipFill>
        <p:spPr>
          <a:xfrm rot="5400000">
            <a:off x="8212955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87E6FF3A-507C-0FE3-1323-AF41484004FA}"/>
              </a:ext>
            </a:extLst>
          </p:cNvPr>
          <p:cNvSpPr txBox="1"/>
          <p:nvPr/>
        </p:nvSpPr>
        <p:spPr>
          <a:xfrm>
            <a:off x="8259349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SY-G-55848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10D9846-B50E-67A0-96AF-754582AFB229}"/>
              </a:ext>
            </a:extLst>
          </p:cNvPr>
          <p:cNvSpPr/>
          <p:nvPr/>
        </p:nvSpPr>
        <p:spPr>
          <a:xfrm>
            <a:off x="10234574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6903ABB-8D90-E18D-EB7B-E88674582D15}"/>
              </a:ext>
            </a:extLst>
          </p:cNvPr>
          <p:cNvSpPr/>
          <p:nvPr/>
        </p:nvSpPr>
        <p:spPr>
          <a:xfrm>
            <a:off x="10234574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9458D25E-D068-F635-B337-E727CC0964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9" r="24519"/>
          <a:stretch/>
        </p:blipFill>
        <p:spPr>
          <a:xfrm rot="5400000">
            <a:off x="10186707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5DFAD7F4-7963-5C58-583C-ADF1C891098E}"/>
              </a:ext>
            </a:extLst>
          </p:cNvPr>
          <p:cNvSpPr txBox="1"/>
          <p:nvPr/>
        </p:nvSpPr>
        <p:spPr>
          <a:xfrm>
            <a:off x="10233101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SY-G-55860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5715915-1F1B-649B-D5C0-F2E3A9226F2B}"/>
              </a:ext>
            </a:extLst>
          </p:cNvPr>
          <p:cNvSpPr/>
          <p:nvPr/>
        </p:nvSpPr>
        <p:spPr>
          <a:xfrm>
            <a:off x="2339563" y="1068434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B7D14CB-2BE1-7D01-15CA-168DA60C8E76}"/>
              </a:ext>
            </a:extLst>
          </p:cNvPr>
          <p:cNvSpPr/>
          <p:nvPr/>
        </p:nvSpPr>
        <p:spPr>
          <a:xfrm>
            <a:off x="2339563" y="2594461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E4FF52F3-AA80-4016-7C81-61F32973F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5" r="12605"/>
          <a:stretch/>
        </p:blipFill>
        <p:spPr>
          <a:xfrm rot="5400000">
            <a:off x="2291696" y="91474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AD47EBD2-D77E-E2D3-5F26-BEE0032EAA33}"/>
              </a:ext>
            </a:extLst>
          </p:cNvPr>
          <p:cNvSpPr txBox="1"/>
          <p:nvPr/>
        </p:nvSpPr>
        <p:spPr>
          <a:xfrm>
            <a:off x="2338090" y="277117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SY-G-55878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E4480C1-B395-AFFE-5EFD-3D761F1EAB79}"/>
              </a:ext>
            </a:extLst>
          </p:cNvPr>
          <p:cNvSpPr/>
          <p:nvPr/>
        </p:nvSpPr>
        <p:spPr>
          <a:xfrm>
            <a:off x="365809" y="3913546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CF72FB4-0396-BFA4-DD46-07712A4CE50D}"/>
              </a:ext>
            </a:extLst>
          </p:cNvPr>
          <p:cNvSpPr/>
          <p:nvPr/>
        </p:nvSpPr>
        <p:spPr>
          <a:xfrm>
            <a:off x="365809" y="5439573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33B8F855-E37B-0C1E-6080-653F2512A6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7" r="18827"/>
          <a:stretch/>
        </p:blipFill>
        <p:spPr>
          <a:xfrm rot="5400000">
            <a:off x="317942" y="3759858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7863606A-D501-2235-4F74-7281E0C6A5A7}"/>
              </a:ext>
            </a:extLst>
          </p:cNvPr>
          <p:cNvSpPr txBox="1"/>
          <p:nvPr/>
        </p:nvSpPr>
        <p:spPr>
          <a:xfrm>
            <a:off x="387086" y="557142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SY-G-55920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0BCAB7E-3D17-9501-6C74-12CAABFA9250}"/>
              </a:ext>
            </a:extLst>
          </p:cNvPr>
          <p:cNvSpPr/>
          <p:nvPr/>
        </p:nvSpPr>
        <p:spPr>
          <a:xfrm>
            <a:off x="4313315" y="3913546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38C70B9-E722-0763-F42E-50ED07B292D8}"/>
              </a:ext>
            </a:extLst>
          </p:cNvPr>
          <p:cNvSpPr/>
          <p:nvPr/>
        </p:nvSpPr>
        <p:spPr>
          <a:xfrm>
            <a:off x="4313315" y="5439573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F7776E16-3FA0-A3A3-5B81-AF29674F0E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4" r="27874"/>
          <a:stretch/>
        </p:blipFill>
        <p:spPr>
          <a:xfrm rot="5400000">
            <a:off x="4265448" y="3759858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7EAC8122-48E3-D8F1-568D-19D2F852D75B}"/>
              </a:ext>
            </a:extLst>
          </p:cNvPr>
          <p:cNvSpPr txBox="1"/>
          <p:nvPr/>
        </p:nvSpPr>
        <p:spPr>
          <a:xfrm>
            <a:off x="4308899" y="562777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SY-G-54027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AE1581B-6DA4-04B4-87F0-3EAA2FA63927}"/>
              </a:ext>
            </a:extLst>
          </p:cNvPr>
          <p:cNvSpPr/>
          <p:nvPr/>
        </p:nvSpPr>
        <p:spPr>
          <a:xfrm>
            <a:off x="2339562" y="3913546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511287D7-8DDC-36C9-F05A-6F4B9FD6D4BB}"/>
              </a:ext>
            </a:extLst>
          </p:cNvPr>
          <p:cNvSpPr/>
          <p:nvPr/>
        </p:nvSpPr>
        <p:spPr>
          <a:xfrm>
            <a:off x="2339562" y="5439573"/>
            <a:ext cx="1593089" cy="530404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5454BF6-D207-6EC7-B6AB-EFA9860A38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8" r="29628"/>
          <a:stretch/>
        </p:blipFill>
        <p:spPr>
          <a:xfrm rot="5400000">
            <a:off x="2291695" y="3759858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155B9B29-0627-D3FE-2089-29613E8D90B6}"/>
              </a:ext>
            </a:extLst>
          </p:cNvPr>
          <p:cNvSpPr txBox="1"/>
          <p:nvPr/>
        </p:nvSpPr>
        <p:spPr>
          <a:xfrm>
            <a:off x="2338090" y="559291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SY-G-54024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1724CF-4305-A086-7377-568B570D9520}"/>
              </a:ext>
            </a:extLst>
          </p:cNvPr>
          <p:cNvSpPr txBox="1"/>
          <p:nvPr/>
        </p:nvSpPr>
        <p:spPr>
          <a:xfrm>
            <a:off x="6847995" y="42067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7240A2-5FD3-6771-514A-55F06D062671}"/>
              </a:ext>
            </a:extLst>
          </p:cNvPr>
          <p:cNvSpPr txBox="1"/>
          <p:nvPr/>
        </p:nvSpPr>
        <p:spPr>
          <a:xfrm>
            <a:off x="362865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SY-M-54009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07FCD4-A04D-5B61-FBC3-F39247B922C6}"/>
              </a:ext>
            </a:extLst>
          </p:cNvPr>
          <p:cNvSpPr txBox="1"/>
          <p:nvPr/>
        </p:nvSpPr>
        <p:spPr>
          <a:xfrm>
            <a:off x="4310371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SY-M-55932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67AC4F-56C9-BBC1-B5AF-2F71B6E32E55}"/>
              </a:ext>
            </a:extLst>
          </p:cNvPr>
          <p:cNvSpPr txBox="1"/>
          <p:nvPr/>
        </p:nvSpPr>
        <p:spPr>
          <a:xfrm>
            <a:off x="6284124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SY-M-55872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2619C5-ADCA-B628-64D6-5995D3C3769B}"/>
              </a:ext>
            </a:extLst>
          </p:cNvPr>
          <p:cNvSpPr txBox="1"/>
          <p:nvPr/>
        </p:nvSpPr>
        <p:spPr>
          <a:xfrm>
            <a:off x="8257877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SY-M-55848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64B1E2-CF1E-8387-99D0-2E1A0E17DBF0}"/>
              </a:ext>
            </a:extLst>
          </p:cNvPr>
          <p:cNvSpPr txBox="1"/>
          <p:nvPr/>
        </p:nvSpPr>
        <p:spPr>
          <a:xfrm>
            <a:off x="10231629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SY-M-55860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80EDFB-DC76-FCD5-CB21-FC0FB940A557}"/>
              </a:ext>
            </a:extLst>
          </p:cNvPr>
          <p:cNvSpPr txBox="1"/>
          <p:nvPr/>
        </p:nvSpPr>
        <p:spPr>
          <a:xfrm>
            <a:off x="2336618" y="29624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SY-M-55878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6FDC93-6DB5-DBD3-43FE-16F1031BF25C}"/>
              </a:ext>
            </a:extLst>
          </p:cNvPr>
          <p:cNvSpPr txBox="1"/>
          <p:nvPr/>
        </p:nvSpPr>
        <p:spPr>
          <a:xfrm>
            <a:off x="385614" y="576268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SY-M-55920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8541F4-89FE-FADE-50B9-E4280EFBC585}"/>
              </a:ext>
            </a:extLst>
          </p:cNvPr>
          <p:cNvSpPr txBox="1"/>
          <p:nvPr/>
        </p:nvSpPr>
        <p:spPr>
          <a:xfrm>
            <a:off x="4307427" y="581904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SY-M-54027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573037-F1F1-30D5-F22E-990F12678BDD}"/>
              </a:ext>
            </a:extLst>
          </p:cNvPr>
          <p:cNvSpPr txBox="1"/>
          <p:nvPr/>
        </p:nvSpPr>
        <p:spPr>
          <a:xfrm>
            <a:off x="2336618" y="57841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SY-M-54024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FF76FF-4505-49D6-25B4-68C6AB172078}"/>
              </a:ext>
            </a:extLst>
          </p:cNvPr>
          <p:cNvSpPr txBox="1"/>
          <p:nvPr/>
        </p:nvSpPr>
        <p:spPr>
          <a:xfrm>
            <a:off x="385614" y="258015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03F154-5EEA-427A-F236-FBC53D19260C}"/>
              </a:ext>
            </a:extLst>
          </p:cNvPr>
          <p:cNvSpPr txBox="1"/>
          <p:nvPr/>
        </p:nvSpPr>
        <p:spPr>
          <a:xfrm>
            <a:off x="357776" y="313343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1DF528-A72E-8712-C6CD-CED1AA6C2B7B}"/>
              </a:ext>
            </a:extLst>
          </p:cNvPr>
          <p:cNvSpPr txBox="1"/>
          <p:nvPr/>
        </p:nvSpPr>
        <p:spPr>
          <a:xfrm>
            <a:off x="2364441" y="256992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DF3BC2-5E43-6695-B845-9B0817E6809A}"/>
              </a:ext>
            </a:extLst>
          </p:cNvPr>
          <p:cNvSpPr txBox="1"/>
          <p:nvPr/>
        </p:nvSpPr>
        <p:spPr>
          <a:xfrm>
            <a:off x="2336603" y="312321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186089-671A-A9E7-4338-5D52FCAB5867}"/>
              </a:ext>
            </a:extLst>
          </p:cNvPr>
          <p:cNvSpPr txBox="1"/>
          <p:nvPr/>
        </p:nvSpPr>
        <p:spPr>
          <a:xfrm>
            <a:off x="4333105" y="258015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18AD2A-E477-00C1-086C-5CE9ADB4BE51}"/>
              </a:ext>
            </a:extLst>
          </p:cNvPr>
          <p:cNvSpPr txBox="1"/>
          <p:nvPr/>
        </p:nvSpPr>
        <p:spPr>
          <a:xfrm>
            <a:off x="4305267" y="313343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1D8E51-74FB-B841-1915-97DB3AD760BD}"/>
              </a:ext>
            </a:extLst>
          </p:cNvPr>
          <p:cNvSpPr txBox="1"/>
          <p:nvPr/>
        </p:nvSpPr>
        <p:spPr>
          <a:xfrm>
            <a:off x="6281191" y="257068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EF8B83E-AC81-405E-6212-1AC293CA1C95}"/>
              </a:ext>
            </a:extLst>
          </p:cNvPr>
          <p:cNvSpPr txBox="1"/>
          <p:nvPr/>
        </p:nvSpPr>
        <p:spPr>
          <a:xfrm>
            <a:off x="6253353" y="312396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CF18B8-FBD7-ED11-96E8-219D599B9219}"/>
              </a:ext>
            </a:extLst>
          </p:cNvPr>
          <p:cNvSpPr txBox="1"/>
          <p:nvPr/>
        </p:nvSpPr>
        <p:spPr>
          <a:xfrm>
            <a:off x="8273180" y="255962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FA6A1E-9863-D2C5-26AC-FC95DFF3040F}"/>
              </a:ext>
            </a:extLst>
          </p:cNvPr>
          <p:cNvSpPr txBox="1"/>
          <p:nvPr/>
        </p:nvSpPr>
        <p:spPr>
          <a:xfrm>
            <a:off x="8245342" y="311290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4F3F57-FE4C-052D-D1BC-7078083B0857}"/>
              </a:ext>
            </a:extLst>
          </p:cNvPr>
          <p:cNvSpPr txBox="1"/>
          <p:nvPr/>
        </p:nvSpPr>
        <p:spPr>
          <a:xfrm>
            <a:off x="10271825" y="258702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68B19D-C3F1-211C-8E86-9F177238CC3D}"/>
              </a:ext>
            </a:extLst>
          </p:cNvPr>
          <p:cNvSpPr txBox="1"/>
          <p:nvPr/>
        </p:nvSpPr>
        <p:spPr>
          <a:xfrm>
            <a:off x="10243987" y="314031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F695A85-DAFA-3AE0-4E60-54DFCFCC9FB5}"/>
              </a:ext>
            </a:extLst>
          </p:cNvPr>
          <p:cNvSpPr txBox="1"/>
          <p:nvPr/>
        </p:nvSpPr>
        <p:spPr>
          <a:xfrm>
            <a:off x="375238" y="5410148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850911-374D-4168-BD82-A4B667C719A8}"/>
              </a:ext>
            </a:extLst>
          </p:cNvPr>
          <p:cNvSpPr txBox="1"/>
          <p:nvPr/>
        </p:nvSpPr>
        <p:spPr>
          <a:xfrm>
            <a:off x="347400" y="596343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970E49-709C-78FC-7A65-858C3A628B6D}"/>
              </a:ext>
            </a:extLst>
          </p:cNvPr>
          <p:cNvSpPr txBox="1"/>
          <p:nvPr/>
        </p:nvSpPr>
        <p:spPr>
          <a:xfrm>
            <a:off x="2377498" y="539966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436E3A1-8791-75D7-4A84-29B7E7A85B72}"/>
              </a:ext>
            </a:extLst>
          </p:cNvPr>
          <p:cNvSpPr txBox="1"/>
          <p:nvPr/>
        </p:nvSpPr>
        <p:spPr>
          <a:xfrm>
            <a:off x="2349660" y="5952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C9D3297-30BB-7739-AD41-6E29997BBEFA}"/>
              </a:ext>
            </a:extLst>
          </p:cNvPr>
          <p:cNvSpPr txBox="1"/>
          <p:nvPr/>
        </p:nvSpPr>
        <p:spPr>
          <a:xfrm>
            <a:off x="4311843" y="5436244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SOLIDS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5AB24A-554C-5423-DA63-4642CD57FB74}"/>
              </a:ext>
            </a:extLst>
          </p:cNvPr>
          <p:cNvSpPr txBox="1"/>
          <p:nvPr/>
        </p:nvSpPr>
        <p:spPr>
          <a:xfrm>
            <a:off x="4284005" y="598952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2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169D-E1EF-B2F6-8761-130D43023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CACDE-B729-D7B9-DEC3-B674A4956917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D1CAC9-DEE6-A26C-07FC-37341EC8A0CB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964ABF-D7B5-CD93-1F06-6C9A2D28177A}"/>
              </a:ext>
            </a:extLst>
          </p:cNvPr>
          <p:cNvSpPr txBox="1"/>
          <p:nvPr/>
        </p:nvSpPr>
        <p:spPr>
          <a:xfrm>
            <a:off x="771381" y="-12979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974635-42E5-EDEB-F2D7-D9A96A0EFF4C}"/>
              </a:ext>
            </a:extLst>
          </p:cNvPr>
          <p:cNvSpPr/>
          <p:nvPr/>
        </p:nvSpPr>
        <p:spPr>
          <a:xfrm>
            <a:off x="365809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198DD-F8FB-AC38-05B0-3A152F7824E3}"/>
              </a:ext>
            </a:extLst>
          </p:cNvPr>
          <p:cNvSpPr/>
          <p:nvPr/>
        </p:nvSpPr>
        <p:spPr>
          <a:xfrm>
            <a:off x="365809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8E4724-D529-665E-5B92-9FCC6FB5F359}"/>
              </a:ext>
            </a:extLst>
          </p:cNvPr>
          <p:cNvSpPr txBox="1"/>
          <p:nvPr/>
        </p:nvSpPr>
        <p:spPr>
          <a:xfrm>
            <a:off x="365805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SY-G-27003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26D24-4EC3-F9D8-AB66-E948AFA5A6B9}"/>
              </a:ext>
            </a:extLst>
          </p:cNvPr>
          <p:cNvSpPr txBox="1"/>
          <p:nvPr/>
        </p:nvSpPr>
        <p:spPr>
          <a:xfrm>
            <a:off x="365805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8775AF-0F3E-5D0E-C6DA-3B8EE15A5CB6}"/>
              </a:ext>
            </a:extLst>
          </p:cNvPr>
          <p:cNvSpPr/>
          <p:nvPr/>
        </p:nvSpPr>
        <p:spPr>
          <a:xfrm>
            <a:off x="4313315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96E5174-0327-428C-2FD3-FE8C98A7055A}"/>
              </a:ext>
            </a:extLst>
          </p:cNvPr>
          <p:cNvSpPr/>
          <p:nvPr/>
        </p:nvSpPr>
        <p:spPr>
          <a:xfrm>
            <a:off x="4313315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1DCA14C-9C4A-2148-0153-165D380D8D5F}"/>
              </a:ext>
            </a:extLst>
          </p:cNvPr>
          <p:cNvSpPr txBox="1"/>
          <p:nvPr/>
        </p:nvSpPr>
        <p:spPr>
          <a:xfrm>
            <a:off x="4314050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SY-G-58869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60870E-1896-CFC7-4D66-823754E813E2}"/>
              </a:ext>
            </a:extLst>
          </p:cNvPr>
          <p:cNvSpPr txBox="1"/>
          <p:nvPr/>
        </p:nvSpPr>
        <p:spPr>
          <a:xfrm>
            <a:off x="4313313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E3DB13-CB95-4D39-EFD7-D99B72841967}"/>
              </a:ext>
            </a:extLst>
          </p:cNvPr>
          <p:cNvSpPr/>
          <p:nvPr/>
        </p:nvSpPr>
        <p:spPr>
          <a:xfrm>
            <a:off x="6287068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88FF80A-4E61-1959-A2D0-0AA6295E342C}"/>
              </a:ext>
            </a:extLst>
          </p:cNvPr>
          <p:cNvSpPr/>
          <p:nvPr/>
        </p:nvSpPr>
        <p:spPr>
          <a:xfrm>
            <a:off x="6287068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38BAD754-B046-8E72-2581-9EA25632D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3" r="17553"/>
          <a:stretch/>
        </p:blipFill>
        <p:spPr>
          <a:xfrm rot="5400000">
            <a:off x="6239201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B0168232-BC56-F8BF-1559-7218852A0D76}"/>
              </a:ext>
            </a:extLst>
          </p:cNvPr>
          <p:cNvSpPr txBox="1"/>
          <p:nvPr/>
        </p:nvSpPr>
        <p:spPr>
          <a:xfrm>
            <a:off x="6280443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SY-G-59103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B67232D-2BC7-6E55-62CE-0EC646212D33}"/>
              </a:ext>
            </a:extLst>
          </p:cNvPr>
          <p:cNvSpPr txBox="1"/>
          <p:nvPr/>
        </p:nvSpPr>
        <p:spPr>
          <a:xfrm>
            <a:off x="6287066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E004B51-888B-A53B-1033-23D3D9C1700E}"/>
              </a:ext>
            </a:extLst>
          </p:cNvPr>
          <p:cNvSpPr/>
          <p:nvPr/>
        </p:nvSpPr>
        <p:spPr>
          <a:xfrm>
            <a:off x="8260821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94A7134-23A0-2AF2-0517-F00CB8F9A0D8}"/>
              </a:ext>
            </a:extLst>
          </p:cNvPr>
          <p:cNvSpPr/>
          <p:nvPr/>
        </p:nvSpPr>
        <p:spPr>
          <a:xfrm>
            <a:off x="8260821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14A92D0A-CB97-8EFD-0C53-D60B7AC7D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5" r="17145"/>
          <a:stretch/>
        </p:blipFill>
        <p:spPr>
          <a:xfrm rot="5400000">
            <a:off x="8212954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F666785A-FE4F-138F-7118-8E845CB4B523}"/>
              </a:ext>
            </a:extLst>
          </p:cNvPr>
          <p:cNvSpPr txBox="1"/>
          <p:nvPr/>
        </p:nvSpPr>
        <p:spPr>
          <a:xfrm>
            <a:off x="8246836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SY-G-59106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96E7F25-1875-626C-1BB9-0D5D9CBF281D}"/>
              </a:ext>
            </a:extLst>
          </p:cNvPr>
          <p:cNvSpPr txBox="1"/>
          <p:nvPr/>
        </p:nvSpPr>
        <p:spPr>
          <a:xfrm>
            <a:off x="825934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5A5C3B3-FCB8-30EF-67E5-F405FE8FADFD}"/>
              </a:ext>
            </a:extLst>
          </p:cNvPr>
          <p:cNvSpPr/>
          <p:nvPr/>
        </p:nvSpPr>
        <p:spPr>
          <a:xfrm>
            <a:off x="10234573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FEA3F96-3E3F-BD9E-7629-C021D2E2B54A}"/>
              </a:ext>
            </a:extLst>
          </p:cNvPr>
          <p:cNvSpPr/>
          <p:nvPr/>
        </p:nvSpPr>
        <p:spPr>
          <a:xfrm>
            <a:off x="10234573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541A3FB-6CA8-89A9-D59B-F948A0E91115}"/>
              </a:ext>
            </a:extLst>
          </p:cNvPr>
          <p:cNvSpPr txBox="1"/>
          <p:nvPr/>
        </p:nvSpPr>
        <p:spPr>
          <a:xfrm>
            <a:off x="10231630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SY-G-58917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5706979-0D46-8FB9-1C86-7794EFF2D5B6}"/>
              </a:ext>
            </a:extLst>
          </p:cNvPr>
          <p:cNvSpPr txBox="1"/>
          <p:nvPr/>
        </p:nvSpPr>
        <p:spPr>
          <a:xfrm>
            <a:off x="10234572" y="305355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053E132-2E9C-4A30-009B-08E5434A373E}"/>
              </a:ext>
            </a:extLst>
          </p:cNvPr>
          <p:cNvSpPr/>
          <p:nvPr/>
        </p:nvSpPr>
        <p:spPr>
          <a:xfrm>
            <a:off x="2339562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9D9AE38-2D30-F8D6-A19C-53CCA77BEA09}"/>
              </a:ext>
            </a:extLst>
          </p:cNvPr>
          <p:cNvSpPr/>
          <p:nvPr/>
        </p:nvSpPr>
        <p:spPr>
          <a:xfrm>
            <a:off x="2339562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CFF2528E-A77A-5DF3-D0F0-665292E2F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1" r="13371"/>
          <a:stretch/>
        </p:blipFill>
        <p:spPr>
          <a:xfrm rot="5400000">
            <a:off x="4263978" y="852479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4B47ECAA-678D-BA7A-C4EC-C2EE0B2EEE46}"/>
              </a:ext>
            </a:extLst>
          </p:cNvPr>
          <p:cNvSpPr txBox="1"/>
          <p:nvPr/>
        </p:nvSpPr>
        <p:spPr>
          <a:xfrm>
            <a:off x="2341034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SY-G-58836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8451A0D-D1EA-042E-DA23-4A8DD6DCBF50}"/>
              </a:ext>
            </a:extLst>
          </p:cNvPr>
          <p:cNvSpPr txBox="1"/>
          <p:nvPr/>
        </p:nvSpPr>
        <p:spPr>
          <a:xfrm>
            <a:off x="233661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5C08FCF-5D3C-0739-6A7C-284AE4078A2E}"/>
              </a:ext>
            </a:extLst>
          </p:cNvPr>
          <p:cNvSpPr/>
          <p:nvPr/>
        </p:nvSpPr>
        <p:spPr>
          <a:xfrm>
            <a:off x="365809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38533F8-3AE6-D081-B610-472D2FA8ED89}"/>
              </a:ext>
            </a:extLst>
          </p:cNvPr>
          <p:cNvSpPr/>
          <p:nvPr/>
        </p:nvSpPr>
        <p:spPr>
          <a:xfrm>
            <a:off x="365809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46479565-EAA2-DDFE-8B86-AB1A608F6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0" r="25120"/>
          <a:stretch/>
        </p:blipFill>
        <p:spPr>
          <a:xfrm rot="5400000">
            <a:off x="317942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FB3682F5-EF9F-2EFC-E349-C9781DA28BDA}"/>
              </a:ext>
            </a:extLst>
          </p:cNvPr>
          <p:cNvSpPr txBox="1"/>
          <p:nvPr/>
        </p:nvSpPr>
        <p:spPr>
          <a:xfrm>
            <a:off x="392701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SY-G-58914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DF2A69C-80FB-3C03-8BA0-DD73297366F3}"/>
              </a:ext>
            </a:extLst>
          </p:cNvPr>
          <p:cNvSpPr txBox="1"/>
          <p:nvPr/>
        </p:nvSpPr>
        <p:spPr>
          <a:xfrm>
            <a:off x="365808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37A3560-2523-0488-9CBB-877B4CBDCEF0}"/>
              </a:ext>
            </a:extLst>
          </p:cNvPr>
          <p:cNvSpPr/>
          <p:nvPr/>
        </p:nvSpPr>
        <p:spPr>
          <a:xfrm>
            <a:off x="4313315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DCA73C7-2189-7EC2-21AF-B16E4676EB30}"/>
              </a:ext>
            </a:extLst>
          </p:cNvPr>
          <p:cNvSpPr/>
          <p:nvPr/>
        </p:nvSpPr>
        <p:spPr>
          <a:xfrm>
            <a:off x="4313315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EAB0C7CB-4365-3F77-332A-6739B69C03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9" r="20749"/>
          <a:stretch/>
        </p:blipFill>
        <p:spPr>
          <a:xfrm rot="5400000">
            <a:off x="4265448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0CEDE607-027C-A5F8-5293-C0317705B03C}"/>
              </a:ext>
            </a:extLst>
          </p:cNvPr>
          <p:cNvSpPr txBox="1"/>
          <p:nvPr/>
        </p:nvSpPr>
        <p:spPr>
          <a:xfrm>
            <a:off x="4323820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SY-G-55887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4626924-4D69-B9CB-D2B4-8E6CBE95173D}"/>
              </a:ext>
            </a:extLst>
          </p:cNvPr>
          <p:cNvSpPr txBox="1"/>
          <p:nvPr/>
        </p:nvSpPr>
        <p:spPr>
          <a:xfrm>
            <a:off x="4313314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1E64C45-1115-AE7D-62A5-84D91E4B0D25}"/>
              </a:ext>
            </a:extLst>
          </p:cNvPr>
          <p:cNvSpPr/>
          <p:nvPr/>
        </p:nvSpPr>
        <p:spPr>
          <a:xfrm>
            <a:off x="6287068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EC3C816-6AB5-4A53-EE2D-DD65B052F111}"/>
              </a:ext>
            </a:extLst>
          </p:cNvPr>
          <p:cNvSpPr/>
          <p:nvPr/>
        </p:nvSpPr>
        <p:spPr>
          <a:xfrm>
            <a:off x="6287068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C6346371-7D68-89A3-7C4F-8DC9717B0D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1" r="21451"/>
          <a:stretch/>
        </p:blipFill>
        <p:spPr>
          <a:xfrm rot="5400000">
            <a:off x="6239201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6000A771-FF72-8520-9C6E-B2AF5AA0EA6B}"/>
              </a:ext>
            </a:extLst>
          </p:cNvPr>
          <p:cNvSpPr txBox="1"/>
          <p:nvPr/>
        </p:nvSpPr>
        <p:spPr>
          <a:xfrm>
            <a:off x="6306761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SY-G-55839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FFFD2A0-57D7-9F7E-BC24-FD0457F68715}"/>
              </a:ext>
            </a:extLst>
          </p:cNvPr>
          <p:cNvSpPr txBox="1"/>
          <p:nvPr/>
        </p:nvSpPr>
        <p:spPr>
          <a:xfrm>
            <a:off x="6287067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887E3B1-8C4F-8544-9AAB-3E11820DF464}"/>
              </a:ext>
            </a:extLst>
          </p:cNvPr>
          <p:cNvSpPr/>
          <p:nvPr/>
        </p:nvSpPr>
        <p:spPr>
          <a:xfrm>
            <a:off x="8260821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7E58C0E-C6E7-6EF4-5951-A59D8F0371BC}"/>
              </a:ext>
            </a:extLst>
          </p:cNvPr>
          <p:cNvSpPr/>
          <p:nvPr/>
        </p:nvSpPr>
        <p:spPr>
          <a:xfrm>
            <a:off x="826082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C6E90555-5F89-32C7-CD97-60E4374CD6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9" r="17929"/>
          <a:stretch/>
        </p:blipFill>
        <p:spPr>
          <a:xfrm rot="5400000">
            <a:off x="8212954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C8562699-22A2-1340-E333-86A9438C57F7}"/>
              </a:ext>
            </a:extLst>
          </p:cNvPr>
          <p:cNvSpPr txBox="1"/>
          <p:nvPr/>
        </p:nvSpPr>
        <p:spPr>
          <a:xfrm>
            <a:off x="8279042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SY-G-56034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3D4458E-48BA-0235-F286-45371671D5A0}"/>
              </a:ext>
            </a:extLst>
          </p:cNvPr>
          <p:cNvSpPr txBox="1"/>
          <p:nvPr/>
        </p:nvSpPr>
        <p:spPr>
          <a:xfrm>
            <a:off x="8262000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100D1D23-8EBA-FE34-EC96-5335B5D3E3E1}"/>
              </a:ext>
            </a:extLst>
          </p:cNvPr>
          <p:cNvSpPr/>
          <p:nvPr/>
        </p:nvSpPr>
        <p:spPr>
          <a:xfrm>
            <a:off x="10234573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75A75A5-F88E-D4D7-0354-DDC95F43C060}"/>
              </a:ext>
            </a:extLst>
          </p:cNvPr>
          <p:cNvSpPr/>
          <p:nvPr/>
        </p:nvSpPr>
        <p:spPr>
          <a:xfrm>
            <a:off x="1023465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3A57B926-A6C1-7969-DF5C-8BF5563AAF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0" r="14710"/>
          <a:stretch/>
        </p:blipFill>
        <p:spPr>
          <a:xfrm rot="5400000">
            <a:off x="10222957" y="3611176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711154A8-7063-B948-3303-F2951F9A1FF0}"/>
              </a:ext>
            </a:extLst>
          </p:cNvPr>
          <p:cNvSpPr txBox="1"/>
          <p:nvPr/>
        </p:nvSpPr>
        <p:spPr>
          <a:xfrm>
            <a:off x="10262702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SY-G-58842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393B0A1-1F3D-36DC-644B-4F0655EB8205}"/>
              </a:ext>
            </a:extLst>
          </p:cNvPr>
          <p:cNvSpPr txBox="1"/>
          <p:nvPr/>
        </p:nvSpPr>
        <p:spPr>
          <a:xfrm>
            <a:off x="10231630" y="57977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4BE358F-E5F8-F2CC-36CD-3E4124536261}"/>
              </a:ext>
            </a:extLst>
          </p:cNvPr>
          <p:cNvSpPr/>
          <p:nvPr/>
        </p:nvSpPr>
        <p:spPr>
          <a:xfrm>
            <a:off x="2339562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23B58A1F-066F-AA29-6303-126402BD601E}"/>
              </a:ext>
            </a:extLst>
          </p:cNvPr>
          <p:cNvSpPr/>
          <p:nvPr/>
        </p:nvSpPr>
        <p:spPr>
          <a:xfrm>
            <a:off x="2339562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BA14F38E-BD92-722C-27F2-7707276799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9" r="23039"/>
          <a:stretch/>
        </p:blipFill>
        <p:spPr>
          <a:xfrm rot="5400000">
            <a:off x="2291695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623B19C0-B4F7-B432-D729-5DC7F1178536}"/>
              </a:ext>
            </a:extLst>
          </p:cNvPr>
          <p:cNvSpPr txBox="1"/>
          <p:nvPr/>
        </p:nvSpPr>
        <p:spPr>
          <a:xfrm>
            <a:off x="2363513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SY-G-58854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29BC515-9EC0-DB05-7913-F827E5EB58AD}"/>
              </a:ext>
            </a:extLst>
          </p:cNvPr>
          <p:cNvSpPr txBox="1"/>
          <p:nvPr/>
        </p:nvSpPr>
        <p:spPr>
          <a:xfrm>
            <a:off x="2339561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7D122E2-D33A-2E2C-746C-B4F963A3F9AA}"/>
              </a:ext>
            </a:extLst>
          </p:cNvPr>
          <p:cNvSpPr txBox="1"/>
          <p:nvPr/>
        </p:nvSpPr>
        <p:spPr>
          <a:xfrm>
            <a:off x="6847995" y="42067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80418-FF20-09CF-3202-52A6CAD8355F}"/>
              </a:ext>
            </a:extLst>
          </p:cNvPr>
          <p:cNvSpPr txBox="1"/>
          <p:nvPr/>
        </p:nvSpPr>
        <p:spPr>
          <a:xfrm>
            <a:off x="362861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83609C-423E-743E-C8D6-547A1C1E7F7F}"/>
              </a:ext>
            </a:extLst>
          </p:cNvPr>
          <p:cNvSpPr txBox="1"/>
          <p:nvPr/>
        </p:nvSpPr>
        <p:spPr>
          <a:xfrm>
            <a:off x="4302810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5788E2-27CE-A1EF-E839-34E59E1870FA}"/>
              </a:ext>
            </a:extLst>
          </p:cNvPr>
          <p:cNvSpPr txBox="1"/>
          <p:nvPr/>
        </p:nvSpPr>
        <p:spPr>
          <a:xfrm>
            <a:off x="4344612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53ECA7-06EC-BC2E-0A07-588E26F57BF4}"/>
              </a:ext>
            </a:extLst>
          </p:cNvPr>
          <p:cNvSpPr txBox="1"/>
          <p:nvPr/>
        </p:nvSpPr>
        <p:spPr>
          <a:xfrm>
            <a:off x="6318365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10BF14-C7AB-30DF-0174-F771B8FF3790}"/>
              </a:ext>
            </a:extLst>
          </p:cNvPr>
          <p:cNvSpPr txBox="1"/>
          <p:nvPr/>
        </p:nvSpPr>
        <p:spPr>
          <a:xfrm>
            <a:off x="8297065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EF76F8-055F-05F3-FDAB-27C828B2E78D}"/>
              </a:ext>
            </a:extLst>
          </p:cNvPr>
          <p:cNvSpPr txBox="1"/>
          <p:nvPr/>
        </p:nvSpPr>
        <p:spPr>
          <a:xfrm>
            <a:off x="10270822" y="2507262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45E8BD-E616-C89C-B9B5-DB247A80AE03}"/>
              </a:ext>
            </a:extLst>
          </p:cNvPr>
          <p:cNvSpPr txBox="1"/>
          <p:nvPr/>
        </p:nvSpPr>
        <p:spPr>
          <a:xfrm>
            <a:off x="389755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80237E-3628-DD17-38B7-A2914FF17F5F}"/>
              </a:ext>
            </a:extLst>
          </p:cNvPr>
          <p:cNvSpPr txBox="1"/>
          <p:nvPr/>
        </p:nvSpPr>
        <p:spPr>
          <a:xfrm>
            <a:off x="2376822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4C2248-7BCD-6E3B-A742-E5686BE5E845}"/>
              </a:ext>
            </a:extLst>
          </p:cNvPr>
          <p:cNvSpPr txBox="1"/>
          <p:nvPr/>
        </p:nvSpPr>
        <p:spPr>
          <a:xfrm>
            <a:off x="10248594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F60559-E488-9676-2A46-7B90A68D09D3}"/>
              </a:ext>
            </a:extLst>
          </p:cNvPr>
          <p:cNvSpPr txBox="1"/>
          <p:nvPr/>
        </p:nvSpPr>
        <p:spPr>
          <a:xfrm>
            <a:off x="6296471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68B133-B19C-4F29-EA59-7A6B08C95027}"/>
              </a:ext>
            </a:extLst>
          </p:cNvPr>
          <p:cNvSpPr txBox="1"/>
          <p:nvPr/>
        </p:nvSpPr>
        <p:spPr>
          <a:xfrm>
            <a:off x="8229514" y="5259107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F0C8AD-C841-5095-211D-3063ADDC7071}"/>
              </a:ext>
            </a:extLst>
          </p:cNvPr>
          <p:cNvSpPr txBox="1"/>
          <p:nvPr/>
        </p:nvSpPr>
        <p:spPr>
          <a:xfrm>
            <a:off x="2369392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CD08B-B301-EB83-EBB1-AA739089D2C2}"/>
              </a:ext>
            </a:extLst>
          </p:cNvPr>
          <p:cNvSpPr txBox="1"/>
          <p:nvPr/>
        </p:nvSpPr>
        <p:spPr>
          <a:xfrm>
            <a:off x="366887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SY-M-58914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CAA86E-C8C7-559F-89EA-8CF6B5A64FF5}"/>
              </a:ext>
            </a:extLst>
          </p:cNvPr>
          <p:cNvSpPr txBox="1"/>
          <p:nvPr/>
        </p:nvSpPr>
        <p:spPr>
          <a:xfrm>
            <a:off x="4298006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SY-M-55887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545C38-4441-8248-2CEE-2D2E7F3A01BB}"/>
              </a:ext>
            </a:extLst>
          </p:cNvPr>
          <p:cNvSpPr txBox="1"/>
          <p:nvPr/>
        </p:nvSpPr>
        <p:spPr>
          <a:xfrm>
            <a:off x="6280947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SY-M-55839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AA958D-F9AE-E32F-38BF-13ED78928B47}"/>
              </a:ext>
            </a:extLst>
          </p:cNvPr>
          <p:cNvSpPr txBox="1"/>
          <p:nvPr/>
        </p:nvSpPr>
        <p:spPr>
          <a:xfrm>
            <a:off x="8253228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SY-M-56034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FEEED9-7563-7758-EC92-85667EDCB0B8}"/>
              </a:ext>
            </a:extLst>
          </p:cNvPr>
          <p:cNvSpPr txBox="1"/>
          <p:nvPr/>
        </p:nvSpPr>
        <p:spPr>
          <a:xfrm>
            <a:off x="10236888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SY-M-58842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66CC2C-C6F1-C2C0-45FE-4A0B3D025DDD}"/>
              </a:ext>
            </a:extLst>
          </p:cNvPr>
          <p:cNvSpPr txBox="1"/>
          <p:nvPr/>
        </p:nvSpPr>
        <p:spPr>
          <a:xfrm>
            <a:off x="2337699" y="5632882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SY-M-58854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7274B3-C5D5-D10C-F98F-082CE999F129}"/>
              </a:ext>
            </a:extLst>
          </p:cNvPr>
          <p:cNvSpPr txBox="1"/>
          <p:nvPr/>
        </p:nvSpPr>
        <p:spPr>
          <a:xfrm>
            <a:off x="364821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SY-M-27003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ADAA75-B617-F879-352C-4747C58B0B0A}"/>
              </a:ext>
            </a:extLst>
          </p:cNvPr>
          <p:cNvSpPr txBox="1"/>
          <p:nvPr/>
        </p:nvSpPr>
        <p:spPr>
          <a:xfrm>
            <a:off x="4313066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SY-M-58869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DB958C-54E3-5994-0956-A7766F461202}"/>
              </a:ext>
            </a:extLst>
          </p:cNvPr>
          <p:cNvSpPr txBox="1"/>
          <p:nvPr/>
        </p:nvSpPr>
        <p:spPr>
          <a:xfrm>
            <a:off x="6279459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SY-M-59103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E691CC-FA59-1E1E-2BD8-76F70DAF1B70}"/>
              </a:ext>
            </a:extLst>
          </p:cNvPr>
          <p:cNvSpPr txBox="1"/>
          <p:nvPr/>
        </p:nvSpPr>
        <p:spPr>
          <a:xfrm>
            <a:off x="8245852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SY-M-59106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B089B3-E116-952B-12F2-CBFEE14A53EE}"/>
              </a:ext>
            </a:extLst>
          </p:cNvPr>
          <p:cNvSpPr txBox="1"/>
          <p:nvPr/>
        </p:nvSpPr>
        <p:spPr>
          <a:xfrm>
            <a:off x="10230646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SY-M-58917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D3D4C3-25B6-7F55-447C-68810E82BC86}"/>
              </a:ext>
            </a:extLst>
          </p:cNvPr>
          <p:cNvSpPr txBox="1"/>
          <p:nvPr/>
        </p:nvSpPr>
        <p:spPr>
          <a:xfrm>
            <a:off x="2340050" y="28832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SY-M-58836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045E2F-B30B-1C79-942B-199D28718F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r="12459"/>
          <a:stretch/>
        </p:blipFill>
        <p:spPr>
          <a:xfrm rot="5400000">
            <a:off x="2289499" y="862397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1F543F2-B322-E7DC-C6EC-AE2191F0EF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5" r="18135"/>
          <a:stretch/>
        </p:blipFill>
        <p:spPr>
          <a:xfrm rot="5400000">
            <a:off x="10183763" y="888890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2ED5ACD-1A1F-904A-6387-89A7DCFDA8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0" b="8560"/>
          <a:stretch/>
        </p:blipFill>
        <p:spPr>
          <a:xfrm rot="5400000">
            <a:off x="317941" y="836997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084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4D3E-E8D4-1C73-63CE-3D3156A43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9B21DA-5C2F-C58B-71B3-B4805941386C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27F199-D755-C6D1-2A29-2E2766654315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7A46DA-C627-9D6C-F17F-5A93456C168C}"/>
              </a:ext>
            </a:extLst>
          </p:cNvPr>
          <p:cNvSpPr txBox="1"/>
          <p:nvPr/>
        </p:nvSpPr>
        <p:spPr>
          <a:xfrm>
            <a:off x="771381" y="-12979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7C509E-302A-C72A-DA1A-B2DE36B7A22B}"/>
              </a:ext>
            </a:extLst>
          </p:cNvPr>
          <p:cNvSpPr/>
          <p:nvPr/>
        </p:nvSpPr>
        <p:spPr>
          <a:xfrm>
            <a:off x="365809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AFC965-C0A4-F91E-0BD8-D0FF1A8F3914}"/>
              </a:ext>
            </a:extLst>
          </p:cNvPr>
          <p:cNvSpPr/>
          <p:nvPr/>
        </p:nvSpPr>
        <p:spPr>
          <a:xfrm>
            <a:off x="365809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65D2AB-61DC-C149-928C-AB629E18B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2" r="23532"/>
          <a:stretch/>
        </p:blipFill>
        <p:spPr>
          <a:xfrm rot="5400000">
            <a:off x="317942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869EBA-2AF9-7419-6180-0E6E90A06B64}"/>
              </a:ext>
            </a:extLst>
          </p:cNvPr>
          <p:cNvSpPr txBox="1"/>
          <p:nvPr/>
        </p:nvSpPr>
        <p:spPr>
          <a:xfrm>
            <a:off x="365805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SY-G-56025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EC41A-FA7D-19F2-5217-285CDA12D4BA}"/>
              </a:ext>
            </a:extLst>
          </p:cNvPr>
          <p:cNvSpPr txBox="1"/>
          <p:nvPr/>
        </p:nvSpPr>
        <p:spPr>
          <a:xfrm>
            <a:off x="365805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4D0AB17-9592-8C43-CE79-D48E10987BB9}"/>
              </a:ext>
            </a:extLst>
          </p:cNvPr>
          <p:cNvSpPr/>
          <p:nvPr/>
        </p:nvSpPr>
        <p:spPr>
          <a:xfrm>
            <a:off x="4313315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8FDEB00-9411-073C-794C-B47EDAE59CFD}"/>
              </a:ext>
            </a:extLst>
          </p:cNvPr>
          <p:cNvSpPr/>
          <p:nvPr/>
        </p:nvSpPr>
        <p:spPr>
          <a:xfrm>
            <a:off x="4313315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B9B4896F-F2E1-3B6B-8782-70891210E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0" r="22810"/>
          <a:stretch/>
        </p:blipFill>
        <p:spPr>
          <a:xfrm rot="5400000">
            <a:off x="4265448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B0E9160A-86C6-D8E8-3687-BCBA21679BD5}"/>
              </a:ext>
            </a:extLst>
          </p:cNvPr>
          <p:cNvSpPr txBox="1"/>
          <p:nvPr/>
        </p:nvSpPr>
        <p:spPr>
          <a:xfrm>
            <a:off x="4314050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SY-G-54051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4F58FEE-3746-E716-8A58-4FC0B00CE13D}"/>
              </a:ext>
            </a:extLst>
          </p:cNvPr>
          <p:cNvSpPr txBox="1"/>
          <p:nvPr/>
        </p:nvSpPr>
        <p:spPr>
          <a:xfrm>
            <a:off x="4313313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5E4FAD5-5383-3B23-9F6C-6D0366BC4BC4}"/>
              </a:ext>
            </a:extLst>
          </p:cNvPr>
          <p:cNvSpPr/>
          <p:nvPr/>
        </p:nvSpPr>
        <p:spPr>
          <a:xfrm>
            <a:off x="6287068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2622D83-3A71-290F-E5F2-7BAA05ADD958}"/>
              </a:ext>
            </a:extLst>
          </p:cNvPr>
          <p:cNvSpPr/>
          <p:nvPr/>
        </p:nvSpPr>
        <p:spPr>
          <a:xfrm>
            <a:off x="6287068" y="2558619"/>
            <a:ext cx="1593089" cy="75593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6C2F9BD2-23C7-9C66-999A-71661849C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5" r="17515"/>
          <a:stretch/>
        </p:blipFill>
        <p:spPr>
          <a:xfrm rot="5400000">
            <a:off x="6239201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8D47A3C6-BF52-DD53-D53A-01BEC5BD243A}"/>
              </a:ext>
            </a:extLst>
          </p:cNvPr>
          <p:cNvSpPr txBox="1"/>
          <p:nvPr/>
        </p:nvSpPr>
        <p:spPr>
          <a:xfrm>
            <a:off x="6280443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SY-G-56037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2540E07-3DCA-FB34-7A09-083CD74DD963}"/>
              </a:ext>
            </a:extLst>
          </p:cNvPr>
          <p:cNvSpPr txBox="1"/>
          <p:nvPr/>
        </p:nvSpPr>
        <p:spPr>
          <a:xfrm>
            <a:off x="6287066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0D0DB46-2096-D42A-343D-092526AC04BA}"/>
              </a:ext>
            </a:extLst>
          </p:cNvPr>
          <p:cNvSpPr/>
          <p:nvPr/>
        </p:nvSpPr>
        <p:spPr>
          <a:xfrm>
            <a:off x="8260821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867ACB-7C16-78FD-3E1C-88075FE4D5B0}"/>
              </a:ext>
            </a:extLst>
          </p:cNvPr>
          <p:cNvSpPr/>
          <p:nvPr/>
        </p:nvSpPr>
        <p:spPr>
          <a:xfrm>
            <a:off x="8260821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670111FD-4572-E18D-63FB-FE0C9C3C15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r="21066"/>
          <a:stretch/>
        </p:blipFill>
        <p:spPr>
          <a:xfrm rot="5400000">
            <a:off x="8212954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5E760554-20B5-A661-D56D-3FCE257CEFB8}"/>
              </a:ext>
            </a:extLst>
          </p:cNvPr>
          <p:cNvSpPr txBox="1"/>
          <p:nvPr/>
        </p:nvSpPr>
        <p:spPr>
          <a:xfrm>
            <a:off x="8246836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SY-G-58026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74C4631-8BC4-F900-493B-7C1207F16176}"/>
              </a:ext>
            </a:extLst>
          </p:cNvPr>
          <p:cNvSpPr txBox="1"/>
          <p:nvPr/>
        </p:nvSpPr>
        <p:spPr>
          <a:xfrm>
            <a:off x="825934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33776A4-AB69-B67E-73B2-81DE3BFDE7BB}"/>
              </a:ext>
            </a:extLst>
          </p:cNvPr>
          <p:cNvSpPr/>
          <p:nvPr/>
        </p:nvSpPr>
        <p:spPr>
          <a:xfrm>
            <a:off x="10234573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1E023A-B51C-4AE6-5027-C3F67F6863C1}"/>
              </a:ext>
            </a:extLst>
          </p:cNvPr>
          <p:cNvSpPr/>
          <p:nvPr/>
        </p:nvSpPr>
        <p:spPr>
          <a:xfrm>
            <a:off x="10234573" y="2558619"/>
            <a:ext cx="1593089" cy="73630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5B4B4096-BC5A-48C4-D334-BC140179A3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7" r="12827"/>
          <a:stretch/>
        </p:blipFill>
        <p:spPr>
          <a:xfrm rot="5400000">
            <a:off x="10186706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8276076D-705F-C034-3178-580DFB36A28A}"/>
              </a:ext>
            </a:extLst>
          </p:cNvPr>
          <p:cNvSpPr txBox="1"/>
          <p:nvPr/>
        </p:nvSpPr>
        <p:spPr>
          <a:xfrm>
            <a:off x="10231630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SY-G-58023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59DAD85-6626-ED2C-D7C4-7C93FF96938A}"/>
              </a:ext>
            </a:extLst>
          </p:cNvPr>
          <p:cNvSpPr txBox="1"/>
          <p:nvPr/>
        </p:nvSpPr>
        <p:spPr>
          <a:xfrm>
            <a:off x="10234572" y="3053557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865EECC-929E-61A2-42D0-4F4583FF6D9D}"/>
              </a:ext>
            </a:extLst>
          </p:cNvPr>
          <p:cNvSpPr/>
          <p:nvPr/>
        </p:nvSpPr>
        <p:spPr>
          <a:xfrm>
            <a:off x="2339562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68BEC17-8DEE-F78F-624E-EFA62A2D8B92}"/>
              </a:ext>
            </a:extLst>
          </p:cNvPr>
          <p:cNvSpPr/>
          <p:nvPr/>
        </p:nvSpPr>
        <p:spPr>
          <a:xfrm>
            <a:off x="2339562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DE399BE5-948B-DB40-38B7-E5B63CC6C5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0" r="16390"/>
          <a:stretch/>
        </p:blipFill>
        <p:spPr>
          <a:xfrm rot="5400000">
            <a:off x="2291695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2847437A-8FBF-4543-3A35-355DC4063279}"/>
              </a:ext>
            </a:extLst>
          </p:cNvPr>
          <p:cNvSpPr txBox="1"/>
          <p:nvPr/>
        </p:nvSpPr>
        <p:spPr>
          <a:xfrm>
            <a:off x="2341034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SY-G-54045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DFBB6B2-39C7-0359-98FD-F80655C0DB77}"/>
              </a:ext>
            </a:extLst>
          </p:cNvPr>
          <p:cNvSpPr txBox="1"/>
          <p:nvPr/>
        </p:nvSpPr>
        <p:spPr>
          <a:xfrm>
            <a:off x="233661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CD9ECE1-DDCC-B285-10D7-72E5D656EFD6}"/>
              </a:ext>
            </a:extLst>
          </p:cNvPr>
          <p:cNvSpPr/>
          <p:nvPr/>
        </p:nvSpPr>
        <p:spPr>
          <a:xfrm>
            <a:off x="365809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925E0E5-795F-1708-01C4-32D8F0949BBF}"/>
              </a:ext>
            </a:extLst>
          </p:cNvPr>
          <p:cNvSpPr/>
          <p:nvPr/>
        </p:nvSpPr>
        <p:spPr>
          <a:xfrm>
            <a:off x="365809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FC788BE7-4D5D-3B3C-F67D-9434A1192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5" r="20645"/>
          <a:stretch/>
        </p:blipFill>
        <p:spPr>
          <a:xfrm rot="5400000">
            <a:off x="317942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A645B678-EA69-09D9-E64E-A33DB8CEB412}"/>
              </a:ext>
            </a:extLst>
          </p:cNvPr>
          <p:cNvSpPr txBox="1"/>
          <p:nvPr/>
        </p:nvSpPr>
        <p:spPr>
          <a:xfrm>
            <a:off x="392701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SY-G-58032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F509BFB-C381-0BFC-17E9-E86930239E2D}"/>
              </a:ext>
            </a:extLst>
          </p:cNvPr>
          <p:cNvSpPr txBox="1"/>
          <p:nvPr/>
        </p:nvSpPr>
        <p:spPr>
          <a:xfrm>
            <a:off x="365808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3DCCD4B-2314-B970-F507-CCDABA737B22}"/>
              </a:ext>
            </a:extLst>
          </p:cNvPr>
          <p:cNvSpPr/>
          <p:nvPr/>
        </p:nvSpPr>
        <p:spPr>
          <a:xfrm>
            <a:off x="4313315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59A1494-FBB1-BAF7-D075-1D8FB80AE2D4}"/>
              </a:ext>
            </a:extLst>
          </p:cNvPr>
          <p:cNvSpPr/>
          <p:nvPr/>
        </p:nvSpPr>
        <p:spPr>
          <a:xfrm>
            <a:off x="4313315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95DCDC78-8093-9374-694B-F7306EEF5B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4" r="18684"/>
          <a:stretch/>
        </p:blipFill>
        <p:spPr>
          <a:xfrm rot="5400000">
            <a:off x="4265448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5FA8A411-94AA-B419-0D6D-D6BA29EC8EAF}"/>
              </a:ext>
            </a:extLst>
          </p:cNvPr>
          <p:cNvSpPr txBox="1"/>
          <p:nvPr/>
        </p:nvSpPr>
        <p:spPr>
          <a:xfrm>
            <a:off x="4323820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SY-G-57189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81AE738-0A06-BAB6-9602-B7D63A683CCC}"/>
              </a:ext>
            </a:extLst>
          </p:cNvPr>
          <p:cNvSpPr txBox="1"/>
          <p:nvPr/>
        </p:nvSpPr>
        <p:spPr>
          <a:xfrm>
            <a:off x="4313314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AE88D79-59E3-B772-2E2B-D72D8F87C2EF}"/>
              </a:ext>
            </a:extLst>
          </p:cNvPr>
          <p:cNvSpPr/>
          <p:nvPr/>
        </p:nvSpPr>
        <p:spPr>
          <a:xfrm>
            <a:off x="6287068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311B0B2-76FF-F6CC-0528-6A06A41BB137}"/>
              </a:ext>
            </a:extLst>
          </p:cNvPr>
          <p:cNvSpPr/>
          <p:nvPr/>
        </p:nvSpPr>
        <p:spPr>
          <a:xfrm>
            <a:off x="6287068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14486025-3BDE-CE49-0774-94B865C898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1" r="21591"/>
          <a:stretch/>
        </p:blipFill>
        <p:spPr>
          <a:xfrm rot="5400000">
            <a:off x="6239201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8C96C011-FCFE-D15B-68E2-87BF2D761844}"/>
              </a:ext>
            </a:extLst>
          </p:cNvPr>
          <p:cNvSpPr txBox="1"/>
          <p:nvPr/>
        </p:nvSpPr>
        <p:spPr>
          <a:xfrm>
            <a:off x="6306761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SY-G-57192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F5253F3-1D90-0133-0D41-8D55076F1109}"/>
              </a:ext>
            </a:extLst>
          </p:cNvPr>
          <p:cNvSpPr txBox="1"/>
          <p:nvPr/>
        </p:nvSpPr>
        <p:spPr>
          <a:xfrm>
            <a:off x="6287067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0FAE9D7-6B3A-4BE8-5AB9-3B672C0D7080}"/>
              </a:ext>
            </a:extLst>
          </p:cNvPr>
          <p:cNvSpPr/>
          <p:nvPr/>
        </p:nvSpPr>
        <p:spPr>
          <a:xfrm>
            <a:off x="8260821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5E9238-F4E2-9D90-3719-35C6093AFA86}"/>
              </a:ext>
            </a:extLst>
          </p:cNvPr>
          <p:cNvSpPr/>
          <p:nvPr/>
        </p:nvSpPr>
        <p:spPr>
          <a:xfrm>
            <a:off x="826082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3391227A-70B5-42B1-A649-33D8F5874F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 r="15152"/>
          <a:stretch/>
        </p:blipFill>
        <p:spPr>
          <a:xfrm rot="5400000">
            <a:off x="8212954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B434044A-1EAF-C7D1-8203-51DDEA4D5210}"/>
              </a:ext>
            </a:extLst>
          </p:cNvPr>
          <p:cNvSpPr txBox="1"/>
          <p:nvPr/>
        </p:nvSpPr>
        <p:spPr>
          <a:xfrm>
            <a:off x="8279042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SY-G-58353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1B5385B-51AB-C665-126F-ED7E1DD1249A}"/>
              </a:ext>
            </a:extLst>
          </p:cNvPr>
          <p:cNvSpPr txBox="1"/>
          <p:nvPr/>
        </p:nvSpPr>
        <p:spPr>
          <a:xfrm>
            <a:off x="8262000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03EBDA1-3281-73CB-3C03-C9398CD5E8BC}"/>
              </a:ext>
            </a:extLst>
          </p:cNvPr>
          <p:cNvSpPr/>
          <p:nvPr/>
        </p:nvSpPr>
        <p:spPr>
          <a:xfrm>
            <a:off x="10234573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5C8EAF-08CD-F1F7-EF26-507DCE354371}"/>
              </a:ext>
            </a:extLst>
          </p:cNvPr>
          <p:cNvSpPr/>
          <p:nvPr/>
        </p:nvSpPr>
        <p:spPr>
          <a:xfrm>
            <a:off x="10234651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D2FB23E7-12EB-E32C-B834-9D303AA7AC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9" r="12709"/>
          <a:stretch/>
        </p:blipFill>
        <p:spPr>
          <a:xfrm rot="5400000">
            <a:off x="10186706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432071A1-2A9B-16FE-D74D-78FC4DAC36BA}"/>
              </a:ext>
            </a:extLst>
          </p:cNvPr>
          <p:cNvSpPr txBox="1"/>
          <p:nvPr/>
        </p:nvSpPr>
        <p:spPr>
          <a:xfrm>
            <a:off x="10262702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SY-G-27486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3E37EA0-4A72-2878-668A-D4DFDC64EEB9}"/>
              </a:ext>
            </a:extLst>
          </p:cNvPr>
          <p:cNvSpPr txBox="1"/>
          <p:nvPr/>
        </p:nvSpPr>
        <p:spPr>
          <a:xfrm>
            <a:off x="10231630" y="57977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04A604F-9FE4-EA73-94D8-D38187C15045}"/>
              </a:ext>
            </a:extLst>
          </p:cNvPr>
          <p:cNvSpPr/>
          <p:nvPr/>
        </p:nvSpPr>
        <p:spPr>
          <a:xfrm>
            <a:off x="2339562" y="3764863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2C7D01A-AB7E-5595-DFAF-06A7FEEF2D5F}"/>
              </a:ext>
            </a:extLst>
          </p:cNvPr>
          <p:cNvSpPr/>
          <p:nvPr/>
        </p:nvSpPr>
        <p:spPr>
          <a:xfrm>
            <a:off x="2339562" y="5290890"/>
            <a:ext cx="1593089" cy="770400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6797E4F2-3E38-FAFA-73A2-EE06B07AD5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0" r="23430"/>
          <a:stretch/>
        </p:blipFill>
        <p:spPr>
          <a:xfrm rot="5400000">
            <a:off x="2291695" y="3611175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FA4DAD15-6B40-CA2D-B4CB-20A187685EA4}"/>
              </a:ext>
            </a:extLst>
          </p:cNvPr>
          <p:cNvSpPr txBox="1"/>
          <p:nvPr/>
        </p:nvSpPr>
        <p:spPr>
          <a:xfrm>
            <a:off x="2363513" y="545315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SY-G-57186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0065E4B-856E-B1F6-0EA7-0702037850ED}"/>
              </a:ext>
            </a:extLst>
          </p:cNvPr>
          <p:cNvSpPr txBox="1"/>
          <p:nvPr/>
        </p:nvSpPr>
        <p:spPr>
          <a:xfrm>
            <a:off x="2339561" y="57975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117D7A7-A0DA-B5DC-CA26-486101C052F9}"/>
              </a:ext>
            </a:extLst>
          </p:cNvPr>
          <p:cNvSpPr txBox="1"/>
          <p:nvPr/>
        </p:nvSpPr>
        <p:spPr>
          <a:xfrm>
            <a:off x="6847995" y="42067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29E5DD-1D0F-398B-1710-6CCDDA399A24}"/>
              </a:ext>
            </a:extLst>
          </p:cNvPr>
          <p:cNvSpPr txBox="1"/>
          <p:nvPr/>
        </p:nvSpPr>
        <p:spPr>
          <a:xfrm>
            <a:off x="362861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44ABC7-16C9-AA43-5A58-FAE55239FD28}"/>
              </a:ext>
            </a:extLst>
          </p:cNvPr>
          <p:cNvSpPr txBox="1"/>
          <p:nvPr/>
        </p:nvSpPr>
        <p:spPr>
          <a:xfrm>
            <a:off x="4302810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C76488-E918-5349-2AC4-52F364CAB9F2}"/>
              </a:ext>
            </a:extLst>
          </p:cNvPr>
          <p:cNvSpPr txBox="1"/>
          <p:nvPr/>
        </p:nvSpPr>
        <p:spPr>
          <a:xfrm>
            <a:off x="4344612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718837-7C47-0CB7-B92A-C859CF44711D}"/>
              </a:ext>
            </a:extLst>
          </p:cNvPr>
          <p:cNvSpPr txBox="1"/>
          <p:nvPr/>
        </p:nvSpPr>
        <p:spPr>
          <a:xfrm>
            <a:off x="6318365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219871-BC6F-DBA3-760F-96D59F2CE9E5}"/>
              </a:ext>
            </a:extLst>
          </p:cNvPr>
          <p:cNvSpPr txBox="1"/>
          <p:nvPr/>
        </p:nvSpPr>
        <p:spPr>
          <a:xfrm>
            <a:off x="8297065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855FC1-D2B4-867D-20D7-6191E9CF591B}"/>
              </a:ext>
            </a:extLst>
          </p:cNvPr>
          <p:cNvSpPr txBox="1"/>
          <p:nvPr/>
        </p:nvSpPr>
        <p:spPr>
          <a:xfrm>
            <a:off x="10248594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6BE361-05B0-865F-46AD-A7A6DC568EEB}"/>
              </a:ext>
            </a:extLst>
          </p:cNvPr>
          <p:cNvSpPr txBox="1"/>
          <p:nvPr/>
        </p:nvSpPr>
        <p:spPr>
          <a:xfrm>
            <a:off x="389755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3776BC-1DCF-D6E8-32F1-FE61358BA3AD}"/>
              </a:ext>
            </a:extLst>
          </p:cNvPr>
          <p:cNvSpPr txBox="1"/>
          <p:nvPr/>
        </p:nvSpPr>
        <p:spPr>
          <a:xfrm>
            <a:off x="2376822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4C0826-BA13-E14E-3A06-2188033CEE04}"/>
              </a:ext>
            </a:extLst>
          </p:cNvPr>
          <p:cNvSpPr txBox="1"/>
          <p:nvPr/>
        </p:nvSpPr>
        <p:spPr>
          <a:xfrm>
            <a:off x="10248594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4CF728-96E3-1F5D-B71C-436B1CB1C4B6}"/>
              </a:ext>
            </a:extLst>
          </p:cNvPr>
          <p:cNvSpPr txBox="1"/>
          <p:nvPr/>
        </p:nvSpPr>
        <p:spPr>
          <a:xfrm>
            <a:off x="6296471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9CA646-4C2C-0A41-88C5-9471327D78C3}"/>
              </a:ext>
            </a:extLst>
          </p:cNvPr>
          <p:cNvSpPr txBox="1"/>
          <p:nvPr/>
        </p:nvSpPr>
        <p:spPr>
          <a:xfrm>
            <a:off x="8229514" y="5273621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45F73D-FAC7-0B01-C48D-3336468F3C44}"/>
              </a:ext>
            </a:extLst>
          </p:cNvPr>
          <p:cNvSpPr txBox="1"/>
          <p:nvPr/>
        </p:nvSpPr>
        <p:spPr>
          <a:xfrm>
            <a:off x="2369392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METALLIC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A97409-7964-7922-F19C-F1047374128A}"/>
              </a:ext>
            </a:extLst>
          </p:cNvPr>
          <p:cNvSpPr txBox="1"/>
          <p:nvPr/>
        </p:nvSpPr>
        <p:spPr>
          <a:xfrm>
            <a:off x="362866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SY-M-56025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CC3123-41D2-4DA6-BDB8-AEAEE519A8DB}"/>
              </a:ext>
            </a:extLst>
          </p:cNvPr>
          <p:cNvSpPr txBox="1"/>
          <p:nvPr/>
        </p:nvSpPr>
        <p:spPr>
          <a:xfrm>
            <a:off x="4311111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SY-M-54051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8A9489-8D36-8038-14D9-F6D4C4892016}"/>
              </a:ext>
            </a:extLst>
          </p:cNvPr>
          <p:cNvSpPr txBox="1"/>
          <p:nvPr/>
        </p:nvSpPr>
        <p:spPr>
          <a:xfrm>
            <a:off x="6277504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SY-M-56037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740328-413E-270E-2B88-024FF69F9D25}"/>
              </a:ext>
            </a:extLst>
          </p:cNvPr>
          <p:cNvSpPr txBox="1"/>
          <p:nvPr/>
        </p:nvSpPr>
        <p:spPr>
          <a:xfrm>
            <a:off x="8243897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SY-M-58026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14A6FD-E5D5-63A2-C688-29A4A9E6911C}"/>
              </a:ext>
            </a:extLst>
          </p:cNvPr>
          <p:cNvSpPr txBox="1"/>
          <p:nvPr/>
        </p:nvSpPr>
        <p:spPr>
          <a:xfrm>
            <a:off x="10228691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SY-M-58023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451390-9B39-2695-1532-29117B2DE360}"/>
              </a:ext>
            </a:extLst>
          </p:cNvPr>
          <p:cNvSpPr txBox="1"/>
          <p:nvPr/>
        </p:nvSpPr>
        <p:spPr>
          <a:xfrm>
            <a:off x="2338095" y="288435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SY-M-54045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E4E6B8-9CB6-1A65-09DB-00E5E6C75DA0}"/>
              </a:ext>
            </a:extLst>
          </p:cNvPr>
          <p:cNvSpPr txBox="1"/>
          <p:nvPr/>
        </p:nvSpPr>
        <p:spPr>
          <a:xfrm>
            <a:off x="389762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SY-M-58032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635125A-C32B-7AFF-360E-E7316D95555C}"/>
              </a:ext>
            </a:extLst>
          </p:cNvPr>
          <p:cNvSpPr txBox="1"/>
          <p:nvPr/>
        </p:nvSpPr>
        <p:spPr>
          <a:xfrm>
            <a:off x="4320881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SY-M-57189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2FA754-5517-4834-D838-0C725D24B708}"/>
              </a:ext>
            </a:extLst>
          </p:cNvPr>
          <p:cNvSpPr txBox="1"/>
          <p:nvPr/>
        </p:nvSpPr>
        <p:spPr>
          <a:xfrm>
            <a:off x="6303822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SY-M-57192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0A3FC4-7B54-9050-B2CE-4EBF8478CC50}"/>
              </a:ext>
            </a:extLst>
          </p:cNvPr>
          <p:cNvSpPr txBox="1"/>
          <p:nvPr/>
        </p:nvSpPr>
        <p:spPr>
          <a:xfrm>
            <a:off x="8276103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SY-M-58353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08562C-D686-F43E-A17D-EBD387B81D42}"/>
              </a:ext>
            </a:extLst>
          </p:cNvPr>
          <p:cNvSpPr txBox="1"/>
          <p:nvPr/>
        </p:nvSpPr>
        <p:spPr>
          <a:xfrm>
            <a:off x="10259763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SY-M-27486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2E1CCE9-AA52-14CC-0FD9-9CD955E43462}"/>
              </a:ext>
            </a:extLst>
          </p:cNvPr>
          <p:cNvSpPr txBox="1"/>
          <p:nvPr/>
        </p:nvSpPr>
        <p:spPr>
          <a:xfrm>
            <a:off x="2360574" y="5618949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SY-M-57186 (MATT)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5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17B94-2D19-3A96-8D8D-3B8BEE652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7FD804-F139-613A-A040-F61D7C5607D1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9B0C6B-551A-88FB-E022-5BBF52C54811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E314BD-E0F6-9B37-B656-FF5D0B15F8F8}"/>
              </a:ext>
            </a:extLst>
          </p:cNvPr>
          <p:cNvSpPr txBox="1"/>
          <p:nvPr/>
        </p:nvSpPr>
        <p:spPr>
          <a:xfrm>
            <a:off x="771381" y="-12979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66090-4EF8-9977-6123-0D82F97D0929}"/>
              </a:ext>
            </a:extLst>
          </p:cNvPr>
          <p:cNvSpPr/>
          <p:nvPr/>
        </p:nvSpPr>
        <p:spPr>
          <a:xfrm>
            <a:off x="365809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0966AE-B237-F7FB-AAC5-6BEB093AC463}"/>
              </a:ext>
            </a:extLst>
          </p:cNvPr>
          <p:cNvSpPr/>
          <p:nvPr/>
        </p:nvSpPr>
        <p:spPr>
          <a:xfrm>
            <a:off x="365809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A726CE-5AB0-E024-2618-4C1F7FAF6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6" r="18796"/>
          <a:stretch/>
        </p:blipFill>
        <p:spPr>
          <a:xfrm rot="5400000">
            <a:off x="317942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92897C-24C7-94A8-E58F-CDDEBA8A3F30}"/>
              </a:ext>
            </a:extLst>
          </p:cNvPr>
          <p:cNvSpPr txBox="1"/>
          <p:nvPr/>
        </p:nvSpPr>
        <p:spPr>
          <a:xfrm>
            <a:off x="365805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SY-G-27018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519EA-3769-F0DF-FED1-3007ADEA10FA}"/>
              </a:ext>
            </a:extLst>
          </p:cNvPr>
          <p:cNvSpPr txBox="1"/>
          <p:nvPr/>
        </p:nvSpPr>
        <p:spPr>
          <a:xfrm>
            <a:off x="365805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C55EDC5-114B-F746-8918-D5208CC438D5}"/>
              </a:ext>
            </a:extLst>
          </p:cNvPr>
          <p:cNvSpPr/>
          <p:nvPr/>
        </p:nvSpPr>
        <p:spPr>
          <a:xfrm>
            <a:off x="2339562" y="1032592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52D1793-D0F3-2915-280C-9B333E7C41DF}"/>
              </a:ext>
            </a:extLst>
          </p:cNvPr>
          <p:cNvSpPr/>
          <p:nvPr/>
        </p:nvSpPr>
        <p:spPr>
          <a:xfrm>
            <a:off x="2339562" y="2558619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7055801C-57E1-0A15-3652-D22BD8FC4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9" r="24369"/>
          <a:stretch/>
        </p:blipFill>
        <p:spPr>
          <a:xfrm rot="5400000">
            <a:off x="2291695" y="878904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F29FB741-B1C3-6CD3-5D44-44C4DB5547FD}"/>
              </a:ext>
            </a:extLst>
          </p:cNvPr>
          <p:cNvSpPr txBox="1"/>
          <p:nvPr/>
        </p:nvSpPr>
        <p:spPr>
          <a:xfrm>
            <a:off x="2341034" y="2718556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SY-G-27753 (GLOSS)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49E72D0-C67C-C241-CFB7-6756C18B574D}"/>
              </a:ext>
            </a:extLst>
          </p:cNvPr>
          <p:cNvSpPr txBox="1"/>
          <p:nvPr/>
        </p:nvSpPr>
        <p:spPr>
          <a:xfrm>
            <a:off x="2336619" y="3052800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1C4E146-EE28-A824-53BA-E2591BFE6DA6}"/>
              </a:ext>
            </a:extLst>
          </p:cNvPr>
          <p:cNvSpPr txBox="1"/>
          <p:nvPr/>
        </p:nvSpPr>
        <p:spPr>
          <a:xfrm>
            <a:off x="6777471" y="29541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B6169-CFA8-1E69-0C3B-387C06A14FA1}"/>
              </a:ext>
            </a:extLst>
          </p:cNvPr>
          <p:cNvSpPr txBox="1"/>
          <p:nvPr/>
        </p:nvSpPr>
        <p:spPr>
          <a:xfrm>
            <a:off x="362861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2098D6-FB23-A352-DAEF-75D7E8251C20}"/>
              </a:ext>
            </a:extLst>
          </p:cNvPr>
          <p:cNvSpPr txBox="1"/>
          <p:nvPr/>
        </p:nvSpPr>
        <p:spPr>
          <a:xfrm>
            <a:off x="2369392" y="2521153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MARBLE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8F4B5-EBBE-AE1E-E3BC-6560413A3DBB}"/>
              </a:ext>
            </a:extLst>
          </p:cNvPr>
          <p:cNvSpPr txBox="1"/>
          <p:nvPr/>
        </p:nvSpPr>
        <p:spPr>
          <a:xfrm>
            <a:off x="362866" y="287849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SY-M-27018 (MATT)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AC29B-A4A7-BB4C-F129-57FBFEA95FF9}"/>
              </a:ext>
            </a:extLst>
          </p:cNvPr>
          <p:cNvSpPr txBox="1"/>
          <p:nvPr/>
        </p:nvSpPr>
        <p:spPr>
          <a:xfrm>
            <a:off x="2338095" y="2878493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SY-M-27753 (MATT)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5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82E40-B9FB-A2C3-C431-24E48A18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97B42D-B536-86E9-FE46-B1477D256CD6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BC3B69-3B93-17A3-1BCD-4127FE01BD5F}"/>
              </a:ext>
            </a:extLst>
          </p:cNvPr>
          <p:cNvSpPr/>
          <p:nvPr/>
        </p:nvSpPr>
        <p:spPr>
          <a:xfrm rot="16200000">
            <a:off x="10193126" y="3908123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68AAEB-11DE-94BB-037B-B68517C885EB}"/>
              </a:ext>
            </a:extLst>
          </p:cNvPr>
          <p:cNvSpPr txBox="1"/>
          <p:nvPr/>
        </p:nvSpPr>
        <p:spPr>
          <a:xfrm>
            <a:off x="771381" y="-12979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ACRYLIC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71C5E8E-A04F-705B-3803-9D3D89E06B0C}"/>
              </a:ext>
            </a:extLst>
          </p:cNvPr>
          <p:cNvSpPr txBox="1"/>
          <p:nvPr/>
        </p:nvSpPr>
        <p:spPr>
          <a:xfrm>
            <a:off x="6777471" y="29541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3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F3D8AA-0342-FAF1-6A0B-6FE4E2B4C4D2}"/>
              </a:ext>
            </a:extLst>
          </p:cNvPr>
          <p:cNvSpPr/>
          <p:nvPr/>
        </p:nvSpPr>
        <p:spPr>
          <a:xfrm>
            <a:off x="1460129" y="2211837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BFA690-C36C-16B9-3F7B-03A225230785}"/>
              </a:ext>
            </a:extLst>
          </p:cNvPr>
          <p:cNvSpPr/>
          <p:nvPr/>
        </p:nvSpPr>
        <p:spPr>
          <a:xfrm>
            <a:off x="1460129" y="3737864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DACD19-6922-7F14-A00D-37DF4AB62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r="14950"/>
          <a:stretch/>
        </p:blipFill>
        <p:spPr>
          <a:xfrm rot="5400000">
            <a:off x="1412262" y="2058149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C204F8E-A8AD-E9AD-09B2-2C35792D8265}"/>
              </a:ext>
            </a:extLst>
          </p:cNvPr>
          <p:cNvSpPr txBox="1"/>
          <p:nvPr/>
        </p:nvSpPr>
        <p:spPr>
          <a:xfrm>
            <a:off x="1460125" y="396130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SY-GL-303 (MIRROR)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3E0565-B88B-D538-C419-500701C4FD2C}"/>
              </a:ext>
            </a:extLst>
          </p:cNvPr>
          <p:cNvSpPr txBox="1"/>
          <p:nvPr/>
        </p:nvSpPr>
        <p:spPr>
          <a:xfrm>
            <a:off x="1460125" y="423204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D0373C-4BBF-E8DE-390D-1CC3D2283C97}"/>
              </a:ext>
            </a:extLst>
          </p:cNvPr>
          <p:cNvSpPr txBox="1"/>
          <p:nvPr/>
        </p:nvSpPr>
        <p:spPr>
          <a:xfrm>
            <a:off x="1457181" y="3700398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MIRROR</a:t>
            </a:r>
            <a:endParaRPr lang="en-IN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0B30916-9C1E-1C78-4782-84BC9A91DDD8}"/>
              </a:ext>
            </a:extLst>
          </p:cNvPr>
          <p:cNvSpPr/>
          <p:nvPr/>
        </p:nvSpPr>
        <p:spPr>
          <a:xfrm>
            <a:off x="3981351" y="2211837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73F4D7D-1003-F66B-5447-DEA13D43D753}"/>
              </a:ext>
            </a:extLst>
          </p:cNvPr>
          <p:cNvSpPr/>
          <p:nvPr/>
        </p:nvSpPr>
        <p:spPr>
          <a:xfrm>
            <a:off x="3981351" y="3737864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B700AAAD-9D7B-64EB-D283-FEFFDA85D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r="20101"/>
          <a:stretch/>
        </p:blipFill>
        <p:spPr>
          <a:xfrm rot="5400000">
            <a:off x="3933484" y="2058149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F3DE2F71-0431-AD3B-579C-FD6AB6E9459B}"/>
              </a:ext>
            </a:extLst>
          </p:cNvPr>
          <p:cNvSpPr txBox="1"/>
          <p:nvPr/>
        </p:nvSpPr>
        <p:spPr>
          <a:xfrm>
            <a:off x="3982823" y="396130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SY-GL-306 (MIRROR)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49546FC-47E1-BCE5-68F0-54A2BD76EC75}"/>
              </a:ext>
            </a:extLst>
          </p:cNvPr>
          <p:cNvSpPr txBox="1"/>
          <p:nvPr/>
        </p:nvSpPr>
        <p:spPr>
          <a:xfrm>
            <a:off x="3978408" y="423204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94EBA1-3B4C-4025-683E-77E399A50E59}"/>
              </a:ext>
            </a:extLst>
          </p:cNvPr>
          <p:cNvSpPr txBox="1"/>
          <p:nvPr/>
        </p:nvSpPr>
        <p:spPr>
          <a:xfrm>
            <a:off x="4011181" y="3700398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MIRROR</a:t>
            </a:r>
            <a:endParaRPr lang="en-IN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A65D45-90DC-7823-1FD1-1D53310CEE88}"/>
              </a:ext>
            </a:extLst>
          </p:cNvPr>
          <p:cNvSpPr/>
          <p:nvPr/>
        </p:nvSpPr>
        <p:spPr>
          <a:xfrm>
            <a:off x="6532413" y="2211837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1220EF-1FC7-DB6B-7F81-8A4E4BAC7337}"/>
              </a:ext>
            </a:extLst>
          </p:cNvPr>
          <p:cNvSpPr/>
          <p:nvPr/>
        </p:nvSpPr>
        <p:spPr>
          <a:xfrm>
            <a:off x="6532413" y="3737864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DA5972-9228-72A2-69E5-D35E68045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r="18681"/>
          <a:stretch/>
        </p:blipFill>
        <p:spPr>
          <a:xfrm rot="5400000">
            <a:off x="6484546" y="2058149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F17ED1-10D2-4A40-3C3C-5D1CB3C3E9AD}"/>
              </a:ext>
            </a:extLst>
          </p:cNvPr>
          <p:cNvSpPr txBox="1"/>
          <p:nvPr/>
        </p:nvSpPr>
        <p:spPr>
          <a:xfrm>
            <a:off x="6532409" y="396130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SY-GL-309 (MIRROR)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5BEBF-6E0D-43F6-66F9-E608EEAA2E93}"/>
              </a:ext>
            </a:extLst>
          </p:cNvPr>
          <p:cNvSpPr txBox="1"/>
          <p:nvPr/>
        </p:nvSpPr>
        <p:spPr>
          <a:xfrm>
            <a:off x="6532409" y="423204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4CAF5C-A513-BD4C-216E-74AF68FDF522}"/>
              </a:ext>
            </a:extLst>
          </p:cNvPr>
          <p:cNvSpPr txBox="1"/>
          <p:nvPr/>
        </p:nvSpPr>
        <p:spPr>
          <a:xfrm>
            <a:off x="6529465" y="3700398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MIRROR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85A2B6-D50C-C32B-CAEE-A7A0A35C7507}"/>
              </a:ext>
            </a:extLst>
          </p:cNvPr>
          <p:cNvSpPr/>
          <p:nvPr/>
        </p:nvSpPr>
        <p:spPr>
          <a:xfrm>
            <a:off x="9053634" y="2211837"/>
            <a:ext cx="1593089" cy="1756222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C5F78C-3E65-0D6E-D8C1-49B4E587726D}"/>
              </a:ext>
            </a:extLst>
          </p:cNvPr>
          <p:cNvSpPr/>
          <p:nvPr/>
        </p:nvSpPr>
        <p:spPr>
          <a:xfrm>
            <a:off x="9053634" y="3737864"/>
            <a:ext cx="1593089" cy="768622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B6FEE2-5599-E09D-02D3-CFAAF4523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r="12621"/>
          <a:stretch/>
        </p:blipFill>
        <p:spPr>
          <a:xfrm rot="5400000">
            <a:off x="9005767" y="2058149"/>
            <a:ext cx="1688822" cy="1395781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222F97-4E4D-654E-85A0-C77F00EE1F17}"/>
              </a:ext>
            </a:extLst>
          </p:cNvPr>
          <p:cNvSpPr txBox="1"/>
          <p:nvPr/>
        </p:nvSpPr>
        <p:spPr>
          <a:xfrm>
            <a:off x="9055106" y="3961301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SY-GL-312 (MIRROR)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44B4D0-9969-68FD-819F-A1BEFC026145}"/>
              </a:ext>
            </a:extLst>
          </p:cNvPr>
          <p:cNvSpPr txBox="1"/>
          <p:nvPr/>
        </p:nvSpPr>
        <p:spPr>
          <a:xfrm>
            <a:off x="9050691" y="4232045"/>
            <a:ext cx="159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657289-E4AF-906B-3899-6B94D2E3D83D}"/>
              </a:ext>
            </a:extLst>
          </p:cNvPr>
          <p:cNvSpPr txBox="1"/>
          <p:nvPr/>
        </p:nvSpPr>
        <p:spPr>
          <a:xfrm>
            <a:off x="9083464" y="3700398"/>
            <a:ext cx="1593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DDDC6"/>
                </a:solidFill>
              </a:defRPr>
            </a:lvl1pPr>
          </a:lstStyle>
          <a:p>
            <a:r>
              <a:rPr lang="en-US" dirty="0"/>
              <a:t>MIRROR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907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714</Words>
  <Application>Microsoft Office PowerPoint</Application>
  <PresentationFormat>Widescreen</PresentationFormat>
  <Paragraphs>263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Status Elenza</dc:creator>
  <cp:lastModifiedBy>Status Elenza</cp:lastModifiedBy>
  <cp:revision>19</cp:revision>
  <dcterms:created xsi:type="dcterms:W3CDTF">2024-01-11T09:01:31Z</dcterms:created>
  <dcterms:modified xsi:type="dcterms:W3CDTF">2025-06-20T12:59:12Z</dcterms:modified>
</cp:coreProperties>
</file>