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3E50"/>
    <a:srgbClr val="FDDDC6"/>
    <a:srgbClr val="F612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79" autoAdjust="0"/>
    <p:restoredTop sz="94660"/>
  </p:normalViewPr>
  <p:slideViewPr>
    <p:cSldViewPr snapToGrid="0">
      <p:cViewPr varScale="1">
        <p:scale>
          <a:sx n="70" d="100"/>
          <a:sy n="70" d="100"/>
        </p:scale>
        <p:origin x="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E79C7-C285-781A-223E-B1846B76F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CFAEB-A25C-9F28-4EC6-335CEF1F7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206C6-1B1A-9086-7CC6-36B3AD94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D06F8-5F9E-2FB3-0B53-54761475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4EDAF-8EAD-F88D-0FE0-467B2D5D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63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0BD03-0CBB-49A3-BDD9-7724922B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1FFAE-97CF-D958-50F1-11DFE81D6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30599-382E-089F-94ED-B4E14A194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35C6B-CAEB-B70C-C9E9-010474956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2FDE1-522C-C849-2F15-39DAF786C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62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58E75-4C41-5EBC-BBD5-D80648C4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18F39-CC3E-E22A-1872-35C404294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2499B-1E3A-1D7E-1D27-E836B29B9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4B143-8FE7-D025-2A17-44C7055F2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FAC3F-8627-D6F5-39B6-682C3A3F8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909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2F436-9026-CEFA-9089-E604618AF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D8E5D-1202-CF4D-1AF1-2BEFC4063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E5CCC-A4B6-C3EB-14C9-260366DDA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9EEA5-3222-59D4-E944-BAC028F8B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42FC2-B41B-A688-2145-3B702FE72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10388-0391-15E4-C0AA-0699B3D53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07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3AD81-20A6-BA9D-0606-B5157B3AA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78EAC-4F83-0F6D-C4E4-284363B29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389A4D-A803-4AFC-B576-337FBF7D4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D26239-3118-9912-900A-591C78B92A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E7BE82-395D-E71B-C08F-417027328E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1043E6-6F47-E21A-DC77-AF4355909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2E4A94-ECBC-DE19-1C0D-0EDCA184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A66265-06F0-89BC-5061-B5B24A62B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9489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830D6-6996-54D1-542E-2166515FD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6DD7CC-A529-46FC-80D6-23D2F1090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DBB947-7CC3-BA57-F926-2A444BAA5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7A4D7E-9630-E84F-A6F4-EA72B0F3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9277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BCCACF-EE0E-6B17-FEFE-B208C9DBF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04C114-51CD-EA0B-BCC9-EE164812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66C9F0-DAF1-21E1-CB85-A66330DF0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1680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BA095-57A9-A761-DC26-014185066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6A869-2D3D-304F-C9E8-B97E9A67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00466-1735-D846-6091-5E58019D4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2D0D5-4C0B-FA5E-C9A1-5F0A99CE2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89DA5-5BDC-4983-F50F-4F2E120E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BD2E1-5849-1286-F922-AF6F1289B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3990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843A-1684-D560-D63D-9A1A300BF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5D0E2-D323-10EF-DE17-4E8E98438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AEF35-D5CC-73FA-9B67-9A6B49E6D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7275CA-9AF3-B92E-1F19-5B9A49B81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1F776-E3E8-219E-F837-2E03D315C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3EF57-E67C-0D6A-BB45-157656717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9485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E4AD9-E7B1-C19E-13DD-9413228E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38FC73-56C0-115D-F325-CA45A7CC0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AEB87-BAAD-166D-2DDB-E5F360693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472B7-9FC5-FA60-7136-AE353D1F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7ED77-13CB-20BA-D4E4-5F61B262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9115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6878C0-2222-CFE7-2E4E-2F8D919594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69A38-45B0-CBD7-B34E-E992D0B2C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14CB7-2326-B3CA-7B9A-627B274E8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1664C-A9C1-42B0-8E03-BC636EEC1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ED32E-0B7F-1D44-FB3E-02604D1C4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66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329DFA-3EED-3F58-F06B-E50E37689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04F5F2-8839-EAC4-1840-E80CC88D7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64B2B-46AA-9A20-022B-C5A1B6FD5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41D00-9121-447A-8B07-6AA5F521D76C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E5FD3-18E5-AA2B-79C1-1157083B3F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4BDC2-A248-8887-0172-86529E9C6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7155F-BCD3-4DCF-B03D-EC8157310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25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19.JP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35.JPG"/><Relationship Id="rId4" Type="http://schemas.openxmlformats.org/officeDocument/2006/relationships/image" Target="../media/image4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1790C-90C5-6F2F-BD7B-DC71356F2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340643-2E98-44B8-A70C-D1A65A7CEE02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CF4AA1-7649-2B29-77AF-BD729C8BD737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72C042-AA88-5204-A38E-E8577F73A049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97E872-E994-015E-805C-C57C42D2288E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1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46716A-EFB2-9E8D-7EA2-BEE8D0662075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F3BB78-EFB4-EED7-96F4-B7EE0CC8A17B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F1F51C-0CA2-0C0B-FC1C-8AD5824CA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7" b="19687"/>
          <a:stretch/>
        </p:blipFill>
        <p:spPr>
          <a:xfrm rot="5400000">
            <a:off x="-93528" y="1669315"/>
            <a:ext cx="2408143" cy="1711474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E4184C-B73F-97AB-1404-CAC19CB1308B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Amberwood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A3E88B6-214A-BA69-2900-0A46D711474A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2106 | HRZ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EF532B3-948F-BC13-14E3-16722F2D60D4}"/>
              </a:ext>
            </a:extLst>
          </p:cNvPr>
          <p:cNvSpPr txBox="1"/>
          <p:nvPr/>
        </p:nvSpPr>
        <p:spPr>
          <a:xfrm>
            <a:off x="132032" y="4693854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3D251C-F2C9-C68A-535A-4EE5AF157EEF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F670F67-BD0D-2231-753E-5B23C8EC3804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7563FF3-A186-FC7A-05E6-35C4E0F156D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7" b="17097"/>
          <a:stretch/>
        </p:blipFill>
        <p:spPr>
          <a:xfrm rot="10800000">
            <a:off x="2703267" y="1308512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890F497-6878-38DD-8103-5FEBC576A7CF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Chestnut Grove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AB886C3-5169-9CE6-C3FF-FD7B970BA43C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2121 | HRZ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72AAAAD-1669-7C98-CCDA-F61260D368F9}"/>
              </a:ext>
            </a:extLst>
          </p:cNvPr>
          <p:cNvSpPr txBox="1"/>
          <p:nvPr/>
        </p:nvSpPr>
        <p:spPr>
          <a:xfrm>
            <a:off x="2603516" y="4693855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7CDC9A3-E1C3-5894-31C6-C134F0FA54A5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51159F8-1B78-0C7F-F889-0C297FF0402E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FC21E15E-E48C-28FB-3409-D1909B16638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3" b="11453"/>
          <a:stretch/>
        </p:blipFill>
        <p:spPr>
          <a:xfrm rot="10800000">
            <a:off x="5241000" y="130851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blipFill dpi="0" rotWithShape="1">
            <a:blip r:embed="rId4"/>
            <a:srcRect/>
            <a:tile tx="0" ty="0" sx="100000" sy="100000" flip="none" algn="tl"/>
          </a:blip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17F2D025-F74C-CEDF-0D91-4E380CC32B8F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Frosted Oak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59D1EC1-8824-22E9-7080-E4F38EAAFB13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1503 | HRZ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E1594C2-0A2B-51B0-DFD9-22A3CB2F1984}"/>
              </a:ext>
            </a:extLst>
          </p:cNvPr>
          <p:cNvSpPr txBox="1"/>
          <p:nvPr/>
        </p:nvSpPr>
        <p:spPr>
          <a:xfrm>
            <a:off x="5075000" y="4693854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6AB655B-FF51-5E85-B0CE-DB8576C5B572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7650211-06B3-5EF5-0234-4C0E0472911A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C05A2DDD-87AA-99F0-B1E2-831C5D2401B0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2" b="19152"/>
          <a:stretch/>
        </p:blipFill>
        <p:spPr>
          <a:xfrm rot="10800000">
            <a:off x="7668188" y="130851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BF717B4-89E3-8697-1E17-99BD2273E905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Desert Beech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122583E-9830-E99D-62CF-36FA654DA17A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1305 | HRZ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AE08E8-DECF-E45A-5C8E-9D424D1F1B7A}"/>
              </a:ext>
            </a:extLst>
          </p:cNvPr>
          <p:cNvSpPr txBox="1"/>
          <p:nvPr/>
        </p:nvSpPr>
        <p:spPr>
          <a:xfrm>
            <a:off x="7546484" y="4693854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3AB9600-5864-5E56-D156-4C1FB4B6463C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528E168-86BA-6988-0011-E26ABD1C92FE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26933117-7FFA-2682-051B-06CDDF3C9865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6" b="11196"/>
          <a:stretch/>
        </p:blipFill>
        <p:spPr>
          <a:xfrm rot="10800000">
            <a:off x="10154390" y="1309040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C72D1FEC-792B-DD54-8FD4-72948797C6E4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Sand Dune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E2A728F-CF36-2BF0-66AA-3125F58C9A82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1401 | HRZ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41C307D-DB30-280C-CA9C-616D0DBAA585}"/>
              </a:ext>
            </a:extLst>
          </p:cNvPr>
          <p:cNvSpPr txBox="1"/>
          <p:nvPr/>
        </p:nvSpPr>
        <p:spPr>
          <a:xfrm>
            <a:off x="10017967" y="4693854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46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865CC-BDBB-388E-83D4-9F0BAD13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8C36D0-AB94-F58E-1E11-7413EF1B7797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10A2D7-5C2A-5BCB-44BA-8A8E71F902D8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BD62B0-686C-17C5-CE77-227DAE8B2886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436FAF-408A-21C8-88F5-06BB5995B548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1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70FF66-CF12-601D-9D4B-99D0B505EBE8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E4A1E-7C30-46F4-E78F-A77C6A894E39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0C7022-C355-4603-7E00-ABEF3756806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1" r="24731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21CD4DF-B260-E426-DF82-4D04ED91070D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Classic Chestnut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68D33C-E4E8-DC16-A80F-9C89130969AA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2145 | SF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82611F0-B676-1235-1BF5-4BE8C500EA1C}"/>
              </a:ext>
            </a:extLst>
          </p:cNvPr>
          <p:cNvSpPr txBox="1"/>
          <p:nvPr/>
        </p:nvSpPr>
        <p:spPr>
          <a:xfrm>
            <a:off x="132032" y="4693854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7873B4-D2A8-27D6-461A-A93085901D2C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D7EC0C-4118-377C-7BB9-13FC12557C2E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C4B60AB-1275-E00E-1180-7DD948612782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Alpine Maple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5715D65-5771-41C2-8336-875FE9262EF0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2142 | SF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A025550-8B1A-A7BB-66E3-5C2DA62104B3}"/>
              </a:ext>
            </a:extLst>
          </p:cNvPr>
          <p:cNvSpPr txBox="1"/>
          <p:nvPr/>
        </p:nvSpPr>
        <p:spPr>
          <a:xfrm>
            <a:off x="2603516" y="4693855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44DEC23-92EC-0A5F-08A3-63CBD40B755A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ABCA129-AF9A-0035-74D0-694384808D70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65D97E-BD71-F456-9B50-C8C4F05B63F6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Golden Cedar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D923DCF-DF8B-2E9A-6141-2244604D953D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2148 | SF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03CBA80-EF6E-CBEA-75D3-F0FAA843B9ED}"/>
              </a:ext>
            </a:extLst>
          </p:cNvPr>
          <p:cNvSpPr txBox="1"/>
          <p:nvPr/>
        </p:nvSpPr>
        <p:spPr>
          <a:xfrm>
            <a:off x="5075000" y="4693854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B64E2F-9FA9-E10C-4E5D-C8B20D4E2548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2461460-CD5E-7788-20EA-48EE31CE8FA5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3559948-5628-A202-EAF3-E8FD33F7E379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Sunlit Oak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91355C2-E585-5D85-BF9B-DD2F6F80B4D6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1401 | SF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97FF934-AD5D-1D5E-112F-1692D0EA6831}"/>
              </a:ext>
            </a:extLst>
          </p:cNvPr>
          <p:cNvSpPr txBox="1"/>
          <p:nvPr/>
        </p:nvSpPr>
        <p:spPr>
          <a:xfrm>
            <a:off x="7546484" y="4693854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2BBA0E0-75F5-657E-534B-DA568C0D7E2B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265D591-B627-198B-339F-18E0A9E08723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3989809-289D-4C18-D3A3-C9389BC47E9C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Urban Timber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C370B6F-1DCC-690E-0C7B-3EB69B6DB147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1101 | SF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974F79F-62BE-FECA-B904-321CAF689BD0}"/>
              </a:ext>
            </a:extLst>
          </p:cNvPr>
          <p:cNvSpPr txBox="1"/>
          <p:nvPr/>
        </p:nvSpPr>
        <p:spPr>
          <a:xfrm>
            <a:off x="10017967" y="4693854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9950C-0BCC-7DC8-5D8C-ACBF48CE5B3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1" r="25351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674BE0-8775-73A8-16FB-627601B452D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4" r="24124"/>
          <a:stretch/>
        </p:blipFill>
        <p:spPr>
          <a:xfrm rot="10800000">
            <a:off x="5241000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EA7311-7452-1C1E-CC40-49D1545D5A3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2" r="6582"/>
          <a:stretch/>
        </p:blipFill>
        <p:spPr>
          <a:xfrm rot="10800000">
            <a:off x="770960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CEF22B-4F0D-6836-4404-8A5E1E812F5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" r="6091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0008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29746-0C9E-DB0B-C862-9C99D833B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60FD92-F1D2-0C90-ADDB-64B363BE3E81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D75D92-C896-632D-5480-EA32E63C1BCA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87D23C-3B32-392A-E43F-C7F60CFD747D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199F38-AFBF-5A98-1057-25772EB52B3B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1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8AB400-5E2A-BA27-D566-A84FE71B4531}"/>
              </a:ext>
            </a:extLst>
          </p:cNvPr>
          <p:cNvSpPr/>
          <p:nvPr/>
        </p:nvSpPr>
        <p:spPr>
          <a:xfrm>
            <a:off x="2728545" y="187188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4C7A80-129F-91A6-34E1-5506AD1E5FD5}"/>
              </a:ext>
            </a:extLst>
          </p:cNvPr>
          <p:cNvSpPr/>
          <p:nvPr/>
        </p:nvSpPr>
        <p:spPr>
          <a:xfrm>
            <a:off x="2728545" y="404789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B517F93-4643-32DC-E5D3-18E1734C48F5}"/>
              </a:ext>
            </a:extLst>
          </p:cNvPr>
          <p:cNvSpPr txBox="1"/>
          <p:nvPr/>
        </p:nvSpPr>
        <p:spPr>
          <a:xfrm>
            <a:off x="2726738" y="439752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Smoked Chestnut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0EAA355-6190-726C-A77C-9C1980CA4956}"/>
              </a:ext>
            </a:extLst>
          </p:cNvPr>
          <p:cNvSpPr txBox="1"/>
          <p:nvPr/>
        </p:nvSpPr>
        <p:spPr>
          <a:xfrm>
            <a:off x="2726738" y="404261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2127 | SF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D372747-6CB1-5D60-6637-A24057C35D91}"/>
              </a:ext>
            </a:extLst>
          </p:cNvPr>
          <p:cNvSpPr txBox="1"/>
          <p:nvPr/>
        </p:nvSpPr>
        <p:spPr>
          <a:xfrm>
            <a:off x="2726738" y="4816685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4A41EC8-60C5-3712-EB74-116EDEAB12DE}"/>
              </a:ext>
            </a:extLst>
          </p:cNvPr>
          <p:cNvSpPr/>
          <p:nvPr/>
        </p:nvSpPr>
        <p:spPr>
          <a:xfrm>
            <a:off x="6737299" y="187188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FFF68EB-0349-C841-192A-392141167449}"/>
              </a:ext>
            </a:extLst>
          </p:cNvPr>
          <p:cNvSpPr/>
          <p:nvPr/>
        </p:nvSpPr>
        <p:spPr>
          <a:xfrm>
            <a:off x="6737299" y="404789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2F89EFD-2450-8F42-7B7E-89FAE013193F}"/>
              </a:ext>
            </a:extLst>
          </p:cNvPr>
          <p:cNvSpPr txBox="1"/>
          <p:nvPr/>
        </p:nvSpPr>
        <p:spPr>
          <a:xfrm>
            <a:off x="6735492" y="439752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Nordic Ash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4C9B976-897B-C99D-066C-5182A4DA7491}"/>
              </a:ext>
            </a:extLst>
          </p:cNvPr>
          <p:cNvSpPr txBox="1"/>
          <p:nvPr/>
        </p:nvSpPr>
        <p:spPr>
          <a:xfrm>
            <a:off x="6735492" y="404261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1917 | SF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4759AF7-BD33-82B2-6B87-C44F5144B5DA}"/>
              </a:ext>
            </a:extLst>
          </p:cNvPr>
          <p:cNvSpPr txBox="1"/>
          <p:nvPr/>
        </p:nvSpPr>
        <p:spPr>
          <a:xfrm>
            <a:off x="6735492" y="4816685"/>
            <a:ext cx="1953409" cy="39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1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07202E-DD2C-1508-F15F-CD599299EC2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3" r="10603"/>
          <a:stretch/>
        </p:blipFill>
        <p:spPr>
          <a:xfrm rot="10800000">
            <a:off x="2848442" y="1431342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A628C1-E3A7-65EA-F45F-7FD926C9CAB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1" r="10011"/>
          <a:stretch/>
        </p:blipFill>
        <p:spPr>
          <a:xfrm rot="10800000">
            <a:off x="6857196" y="143134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8589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FEE8-D8B5-71F0-697F-03AA5B10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3D38AA-007B-3D3D-9322-410B751A6E09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20328A-F0DA-1FCB-14E7-AC7ACB5697FF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751F2B-3B3F-543A-2F5D-84D76D04FDB9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314676-6505-BC98-4676-1A79608C8DA9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8FD434-FBDB-610D-B55B-32789C2CB826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F8AE1-8074-8CE9-16E8-4308566B2E98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42D230-22F0-62A1-DFC8-DE7BDF16E04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5" r="11445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A6A8BFC-C684-D7BD-6B34-895CF28C0AF5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Cherry Blaze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CC5468-63EC-0B37-66CE-AA0A80115D59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3519 | SLG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86A7B1-35E9-7934-1543-9B21ABB9BFF1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2422A7C-90FC-7752-4441-C6BD56129489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51042E-34B7-BF8C-E97A-6DA632BF30BF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7972CB5-A996-4FE7-CDCE-2D941B42A65C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Pistachio Sheen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2C112CD-6952-F499-E880-BF94EA21512A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3502 | SLG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528F98C-DC0E-3E41-32E3-A41FCB53815B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148BCA3-E3A7-EBCC-4104-BC77525A2617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2612422-99F8-05DE-902C-CFDB0FD0EF20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CC65B12-BA6C-F567-A603-B1C5A36D312E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Olive Grove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E4819AE-EE87-2EAB-D221-E50865B8AA07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9053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7E551CE-8114-854B-BE6B-DDF5506486A9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238B173-900C-F8B7-1B9E-3398ED4A0E60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344E920-4BA6-6F36-6657-F3430BB3022F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0E5E68D-B7CE-13B2-3194-2342761818FE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Deep Lagoon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8BA1289-5179-03CC-55F4-E5A5D00E8D9D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9016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36670D8-C289-BDE2-AF29-250F43F1F12A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F72BC97-588C-1F21-7F79-CF28C1AF3497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3A5C3D7-786C-BEF7-31B1-B89EA0EA506F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DE22D9A-22DD-2F55-E770-3D6ADF1F1935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Arctic Breeze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05580EF-55E8-E4EA-93BD-07AE5A8214CA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9022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5E80B1-73BE-5E92-0002-BC2A0B83414A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22BDF2-286F-5A20-E9E5-7E84F899B1B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6" r="15736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FE8710-1725-604A-9BBB-7C397319F22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4" r="21024"/>
          <a:stretch/>
        </p:blipFill>
        <p:spPr>
          <a:xfrm rot="10800000">
            <a:off x="5241000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71AA97-D6C6-96CB-F96E-D63EA45E9AD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3" r="19723"/>
          <a:stretch/>
        </p:blipFill>
        <p:spPr>
          <a:xfrm rot="10800000">
            <a:off x="770960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E191CA-8F0B-C2D9-7876-BCB0039D11E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5" r="7195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8914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0104-6651-D1E6-61A7-ABF4AE932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778287-9A72-F8B9-DC13-D584EBB6516A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953719-EE97-2C3F-1E54-82587206AE82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433922-8294-4D4D-8930-A5B6D458710D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C5A09-CBC5-BA0A-12DF-E5655C901F9C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F7486-8478-74F5-F762-4C58F5E11777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D4D181-430E-A13B-2059-2AAB9EA4B43A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436A64-126E-23AC-4FBF-924BB828B60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r="4775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E75EEA4-ACD5-C757-01B5-0743DB7D7ECD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Sienna Bloom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CE2E60D-0946-AA38-02AE-ABF187D46DC0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9028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E29A257-9954-DDF1-8990-7B703D1EB297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485CFC-93F3-ACBE-F38F-DBE65A0F5212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029F09-4A82-1C2A-8A01-A71939129B12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B79A16D-4700-18EA-3773-520448F3ECAE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Deep Azure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99675DA-825D-45D5-2B38-EF6C9BC3A41C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9033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5F9EA4B-2122-9F45-0099-95983DEEB307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9283E7D-F9B5-0DF1-A6CB-75F59B5B2B04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1374932-0655-C036-AC63-5BB0DBBF0E02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737AAD-18A4-DBF5-9FE2-FE20AB0CE5A6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Silver Veil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3FB33DA-AAF6-59D0-D521-1BD592364757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9047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C974568-DDE3-F385-134B-7D7163339457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9402BE7-55BE-63DD-DDB8-355EB90CC7DE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F0D32ED-C1C9-76FC-3A6B-371BD5E96FAF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6EC56DD-7450-69F3-C7E2-005CEB0D14EB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Truffle Dust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F60D2B2-F91B-E9CA-D43A-0DD07E63F883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3505 | SLG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74D7915-F943-265A-76FF-B1C98FD201A3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C3F9A21-7C89-6FB4-3DD8-DF85162FA549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58D0234-478F-8498-6021-66DA066C0BD4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EBFF727-4081-1CE4-CA2F-9FAE4466C4AB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Cafe Latte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FAEF6AA-96F6-C06A-4495-0734ED47FAAE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9019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3559D2A-7B24-C002-953B-6C69E0E52C6A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4368D0-C882-3C78-BA14-4E465666BFF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7" r="11367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6407AF-FBE7-4112-FC1E-B7974D20C78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7" r="13467"/>
          <a:stretch/>
        </p:blipFill>
        <p:spPr>
          <a:xfrm rot="10800000">
            <a:off x="5241000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49C68E-F9B9-0706-1C7F-D2C677401046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7" r="12447"/>
          <a:stretch/>
        </p:blipFill>
        <p:spPr>
          <a:xfrm rot="10800000">
            <a:off x="770960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157FC5-7A1F-9659-18BE-636090F5B95E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5" r="10375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144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28835-0CA7-EC9B-70AE-9CFCBCD3C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B59320-7E5B-A833-3AD1-599AF8EAA165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715340-B153-52C7-9434-C74A22454BCC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3A44351-60B7-87EA-7C1C-993C9D25297A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9499E1-451E-1BDA-B197-AE6B853AA8C0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53FF91-6547-F9CD-7FFB-AF51DB9EF863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EEBE6B-BCA3-99D9-F750-DF8BB39D15AE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9C902C-A6A2-0253-F845-D5954193141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 r="7181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4711F6-1F2F-8441-1F75-76DCB399438E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Beige Glow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94F90E-561A-280D-7C6A-F114F97F7930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9030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D02E3D-A9D7-1E04-DAFF-A7257F7EAA7D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0CB2603-0591-11CF-E43B-7F513673D9A3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414B21B-2C50-509E-4212-D6790BF767FD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759EDF-4C8C-9D44-6A99-751265DBA704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Ash Grey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8210C51-66AF-C09F-9F6E-A079BF476A5C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3559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B0323D3-BAC9-582C-79C1-6D47FAC92B01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63080E8-F4A8-9AC4-61F4-172715F0C9D1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D14D774-B352-E138-6690-5C4AF3EF189F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374B824-0C92-3ED3-04B6-AEDA69F75E14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Stone Beige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4DDBBAA-8573-F342-62F0-271E654695A2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9020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8E3D1A5-9428-21E4-DE02-A77319B5E221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7E6393A-0F4A-CE1D-0674-5A88FD7ABED8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380C87D-80D5-F81E-DF43-2E44AFD2FF1C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0BE995B-EFD1-75EB-A9F0-66366571104F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Caramel Tan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04BBA43-C009-9C00-5A7A-4CFFFEFB82AB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9043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51C1A2B-6C3D-F057-3C7B-06541E4E5FC8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0DB246F-9F7A-CB7D-1DA2-25325FC7C4D4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9BDAE0E-0654-FF5E-0AED-3AB52BECC0AF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229ABC7-C157-81B0-B47E-898946856E7B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Serene Blue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E02FF0B-6C77-6D61-F6C3-F38612BE3091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3575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8FE601B-FC71-03E7-3A96-C48FC86917B2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5DC40E-7B96-99A0-A6C5-6AE04F68690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" r="2941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E88FD2-B654-FE08-593F-DBBF978036D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2" r="23972"/>
          <a:stretch/>
        </p:blipFill>
        <p:spPr>
          <a:xfrm rot="10800000">
            <a:off x="5241000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09ADFC-D2E7-B656-B4AE-58218B963EC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r="11150"/>
          <a:stretch/>
        </p:blipFill>
        <p:spPr>
          <a:xfrm rot="10800000">
            <a:off x="770960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5006F6-DD76-A8F3-EC78-65AA6E607CC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" r="299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587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5206F-831D-ED5B-5B6A-FCDA53932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71309E-3388-947F-6EA2-62699D586D5C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AC7D40-B30F-A6D3-037C-74AEC3DCC49E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97E1A5-4BD1-4843-82D0-BF574D9D3E61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095269-476B-4E12-2B78-0D4156893AB5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099B-18FF-F317-F135-1D1C78AD1CED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093A6D-76E1-F620-7612-5A45FC0A2DB8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314728A-5D87-49EC-474F-D5A020D4030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4" r="21024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5334E5A-4E60-6302-8BEE-5FC78FA71B2D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Forest Green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D006A99-070F-F3C0-4547-575DE83B628B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9053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9DBFBF6-2E04-9E48-1CA1-0E5F87B8FD5F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8E2EBD-6AA3-60A0-14BC-EBE99C30128A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A97DE1-A92D-424F-EAB6-C267D23B9338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0AF749F-D43A-A261-E718-EC79F9EEC1C2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Snow Drift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350069D-F9E0-7E0F-DF17-0CA1202EF86D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9001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1DA96DD-6D49-5AE6-ADBA-D46C64B382C3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98E824B-209B-9B29-1311-3E68B7B8FCD6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748FA75-7921-81CD-86C7-6A5B89C5F61C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82B62DF-76D5-F722-93CB-948C3D5A0AC5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Capri Breeze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BD591E8-8917-805A-2B47-7F5EA328252B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9022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E62E18E-A197-221F-0707-7D4390E8CF3C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93FF8FD-1932-0450-F974-2F6300061D11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EE7CDC6-0307-8873-B218-2E818D08BA1C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DFFFE53-C2AE-A787-FFC3-FB1F37CAE841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Blush Suede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2DDD380-1742-D3D1-42A6-D46CE8390061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9028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0397816-D26A-3290-4CF1-2C7BED6438E7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2EFE7DC-DA2E-C260-F05C-E3348AF2A8EB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4A3617E-D762-B825-FAE4-7AC8000821CB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3280E62-D264-3E0C-F369-2EE4D04E4C92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Sahara Duna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303E027-82D2-09EB-9006-371AF4818AF2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9019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FA0B513-4F27-A32A-D3FF-7142CB2159E6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0076F-3000-72AB-31A5-74A2A1DBF32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2" r="10572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50C2BA-0D32-28D9-7D6F-8F593ADC685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7" r="7017"/>
          <a:stretch/>
        </p:blipFill>
        <p:spPr>
          <a:xfrm rot="10800000">
            <a:off x="5241000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780352-4881-34ED-888C-E8CF9B7F7A2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r="4775"/>
          <a:stretch/>
        </p:blipFill>
        <p:spPr>
          <a:xfrm rot="10800000">
            <a:off x="770960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2178AC-092C-2B61-D231-F5E077282D5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5" r="10375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970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31FF1-DE00-362A-3140-BA8C4E17D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E91D2C-4407-9AD7-202E-EE04A4AA95D9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3D853F-4D72-1E6B-56AD-3962CDFED20E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C648CA-E106-74F9-3E68-0A3D248DF192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D72D6A-8E6F-E26C-0D6F-B2A45F395B44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37589B-2605-DA5D-1BAC-F712696B2C57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87B0D-6B59-B26B-3E06-DBF58E26B3EF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48BE39-C685-1C42-A524-38EE8B385F7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 r="7181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23EBA5E-8955-5042-480B-5022AB99DB5D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Caramel Beige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E4139A-A364-82B0-4763-1F56E072E03D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9030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041C6C-4440-7096-2829-36DE32A02734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1FD297-25B6-5A9F-9939-62F7DA09DE83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3585D9-381B-2123-46BE-4E7E73FC1435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0CA50F7-0E15-C21A-1FDC-0B1B84D06BF9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Mars Clay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1E8BB02-636D-C103-A8AE-A89CDF2F4F04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9035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765EB65-FF43-45F2-3A4F-D77A579BCDB3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2E3B178-25CD-D25D-05A5-F39D70DC1273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BE5C6D6-8F05-8969-FE49-D08436351E4F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3B2908-233C-E57D-679D-126A1F1B37B2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Moroccan Red 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0A5E502-9D5E-DFBD-32B7-781C9B234198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9052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2B8EB4B-A1C4-BBB3-E829-440E3A7CCEF9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9CA8256-915C-6586-ECB0-CAC23FDE4BE5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84453A5-ECE1-FECD-77C9-9C6BD55F4157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EE7056B-15D7-846A-74D5-8AAEB73DB156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Moonstone Grey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2F858B3-B319-7353-386D-4D73102A3DCE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3586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D0EB9D1-8007-1AEF-EBA1-B2C3444E0D3F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F6F1F3-8783-4550-ED6E-0C35BECB5DAC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BFF4B57-76C4-04AC-275F-31679BFDE0E2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92975FE-EE91-5D69-C1F9-B3B232D3E687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Concrete Charm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B41C254-B4C9-EA6E-B3F5-5B34D35899AE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3584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35A5A4A-A048-31FD-6EE4-ABA805A4BA3F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5AB52F-817E-9D8D-2256-8DDCB82B915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0" r="13120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2AA37F-0851-81FB-5E76-26846CA2D37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" r="571"/>
          <a:stretch/>
        </p:blipFill>
        <p:spPr>
          <a:xfrm rot="10800000">
            <a:off x="5196705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0A16AE-E856-0931-ECA5-6527D3997576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6" r="6416"/>
          <a:stretch/>
        </p:blipFill>
        <p:spPr>
          <a:xfrm rot="10800000">
            <a:off x="7668188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BCE86C-7203-C33E-6D5A-95CE587CD0C9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5" r="6915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2884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CBE51-16D1-77D3-0C9C-9369384D4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D70F9D-CCD4-A0CB-844E-5BB8797FC1F6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B43628-E3F6-FE93-0AC7-CA1740E10F84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1E0077-2108-E991-D441-78C112A16A14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45F4C2-CA23-361F-916D-C7146E99564D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3E488F-A4E0-8460-5CE0-214AFC336515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D634D-6562-7FD5-80F4-F96F148EED0F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93509B-2D94-8A5A-1EC8-604584ABF6B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7" r="10937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D3434C4-ABC3-0D03-1862-26AA2146FF22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Dark Knight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3DDFB7-6A34-5505-4F47-3391A2315108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3560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23E7B23-6703-2240-A073-84EAB6FCE617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C56DC0-FB11-3076-6503-DD6677CB01D5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A4CA092-CF3E-6D64-2A82-AED1BCAF0D3C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433B437-42ED-B8AF-CBC1-C37A57E34038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Deep Sapphire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C82AD5D-E904-C45E-8DF9-B251E6DFADD3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3526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54BE682-06D7-ED1F-61AC-08C553029832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CD79E48-E155-DFCE-8DBF-28B489EA4539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3DF35A5-386E-D7F2-86E6-24606CB3686C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9CB313A-EBD6-3088-758F-96796D446A63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Honey Gold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536282B-47B1-37D2-3EEA-CBF2F905F77E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3514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4AB85B6-968F-A4FF-6926-1041D36C912D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E2BD589-0B6B-B65A-D2F2-9F2C6B469288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B48250A-B207-43F0-9499-603A33954045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4393634-4AED-0988-FBE9-A00515F3644B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Ivory Glaze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2F1EAD2-8A99-5A03-549F-9B49C9644E36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9005 | HG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3243C27-BF73-9841-CBD5-2FE1B899C559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5B71B85-DC62-FE7A-3252-DAEE79FD0E4C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FC5A741-E550-922D-2AD0-4CCFA2162F89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AC289B9-5FD1-B3F6-FCD1-C8E9C17DF9CC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Snow White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333DC80-B67D-6573-2E04-C6B510F2F26C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3601 | SLG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46FB560-CA27-C8E6-D595-F95E7C09B1C4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3CFC82-5F69-94C5-5C28-7DBBD9664CE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" r="3342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23E198-F2DF-17A6-6DF4-E6D6C889C90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" r="6108"/>
          <a:stretch/>
        </p:blipFill>
        <p:spPr>
          <a:xfrm rot="10800000">
            <a:off x="5196705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4B22C0-1313-1C88-088A-873C3868A13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8" r="22728"/>
          <a:stretch/>
        </p:blipFill>
        <p:spPr>
          <a:xfrm rot="10800000">
            <a:off x="7668188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2C6644-D6AF-0EEE-34A4-99BAB05B9B9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0" r="12040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1923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46949-9B95-B0B6-9615-9F51EDEF1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D5AB15-B0B8-2586-9C5F-6933771FAC96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43D9C5-389B-2A39-11D4-05A3BCF5D9DF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6261DB-CE5F-34CE-235B-6411EC871CF7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0218E3-E090-D725-28A4-82F981B915BB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2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27ADA4-FFFF-2EC1-D6A7-A87ED9917EFF}"/>
              </a:ext>
            </a:extLst>
          </p:cNvPr>
          <p:cNvSpPr/>
          <p:nvPr/>
        </p:nvSpPr>
        <p:spPr>
          <a:xfrm>
            <a:off x="5119296" y="1953774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FE9A1D-B031-CA8D-8122-8473D7427612}"/>
              </a:ext>
            </a:extLst>
          </p:cNvPr>
          <p:cNvSpPr/>
          <p:nvPr/>
        </p:nvSpPr>
        <p:spPr>
          <a:xfrm>
            <a:off x="5119296" y="4129783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F4D78B1-F824-AAD4-A61C-8C8EB0BA98D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8" b="7868"/>
          <a:stretch/>
        </p:blipFill>
        <p:spPr>
          <a:xfrm rot="10800000">
            <a:off x="5241000" y="1542046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983380-6417-AD59-478E-844E3B1F2FC5}"/>
              </a:ext>
            </a:extLst>
          </p:cNvPr>
          <p:cNvSpPr txBox="1"/>
          <p:nvPr/>
        </p:nvSpPr>
        <p:spPr>
          <a:xfrm>
            <a:off x="5117489" y="4479410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Matcha Tan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EABCF46-C9DA-FD0D-AB08-2616BAC3F054}"/>
              </a:ext>
            </a:extLst>
          </p:cNvPr>
          <p:cNvSpPr txBox="1"/>
          <p:nvPr/>
        </p:nvSpPr>
        <p:spPr>
          <a:xfrm>
            <a:off x="5117489" y="4124503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3502 | SMT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477A00-C6BB-FA9F-09F2-EC0352C3101B}"/>
              </a:ext>
            </a:extLst>
          </p:cNvPr>
          <p:cNvSpPr txBox="1"/>
          <p:nvPr/>
        </p:nvSpPr>
        <p:spPr>
          <a:xfrm>
            <a:off x="5117489" y="4898571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2</a:t>
            </a:r>
            <a:endParaRPr lang="en-IN" sz="1200" dirty="0">
              <a:solidFill>
                <a:srgbClr val="FDDD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051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B05C9-11BF-59ED-0EB6-D0976A206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34D1D1-E547-E6EE-9B32-1F68293CEFF2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9073CB-4918-3E76-C278-7327FDF598C4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D7E3BD-1A68-FDF3-7146-7A87F91B053B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077240-8FC8-BA67-3D32-0194C37F9C87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3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F7EAB0-FA5B-14FA-A396-05C1A05DFB4F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21CC18-FEEA-21BF-AA3F-ED3C1B216D1D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F478A8-295B-9D2F-8D8F-57B55CEC8B8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4" r="11724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21798C-62A6-934A-14CA-0ECA089E0717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Pistachio Timber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09D6037-1086-B1AC-636A-683414D96B7C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3502 | FN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477D10-E523-B62E-85A8-C2179EA1F284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C650C6-8A38-BE4C-D505-CF2B2C19B22A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634262C-3F76-A79C-41AE-DB33C05FC2F1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538B7C7-F72D-C412-9BCF-712768AB21B1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Moonstone Ash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DE1398F-523F-0125-AC9E-89007879B64C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3584 | FN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D79BC75-4CCA-09E0-E1FD-1A4339544466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16C6756-D8FA-AD78-8750-F78F3A15BEAF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9ED1B04-CF60-2A5B-17A3-52322ACD0BFF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27C1276-2FD4-81D2-B844-A6A572C5D785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Heritage Walnut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C2FDDEA-A16A-36D5-D9EE-39BB107C749C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3213 | NG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2BA9DD0-1F0F-062A-1185-3C3BE8BD2509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9C555AC-63AA-247B-3B7D-D7EEE6BBAC36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A245A37-6746-9727-14CE-933DD650DF85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C66A17E-1346-81BA-8640-D154C8463BE1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Twilight Walnut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42F1C23-87C4-0E43-A697-7B80F2D69244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3204 | NG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D1A580D-7C5D-4FF6-6BF2-3CBCF451BE8C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611CA1A-10E1-C455-FEFD-9FC3408A29EB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E55D96F-0CDC-C881-203E-3C1DF1585BA1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59958E2-9F95-BB4E-DF7A-FC1355BC3044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Ivory Oak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83CD24F-E04A-43EE-D93E-6D21B1289346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3201 | NG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6C67FA4-6ABF-29F1-6A18-2A24FE5DD093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F5332F-866E-47BE-AFDA-D0AE3979E0F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r="9821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2C6BFD-242F-EB0D-0B8C-D28D6872EE3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8" r="9778"/>
          <a:stretch/>
        </p:blipFill>
        <p:spPr>
          <a:xfrm rot="10800000">
            <a:off x="5196705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9056EB-9D98-8A51-C31B-DD934E78211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8" r="10618"/>
          <a:stretch/>
        </p:blipFill>
        <p:spPr>
          <a:xfrm rot="10800000">
            <a:off x="7668188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3A5BD3-20B0-7619-9302-E869378FC4A7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5" r="7575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2821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C9C80-674F-10A3-56DF-4BFD563C6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56142D-CAF1-202C-627C-E5E24C68BEAB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6E4540-F0E6-D21F-DD4F-0330F75D7CAB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8878E7-B6E2-99A0-7658-E44B2568E2E6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4D3C74-4C5C-FDE6-15F6-72A1D9FA4728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3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CD2469-6DAA-852A-7B8C-57B3EFEF404E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E8EB1E-12DD-361A-A164-60B7C4162255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402B04-AAC0-3874-EE7F-02A49C6812C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2" r="14372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F6E3D23-7E03-E07F-A2D1-DC0CCFAC6494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Phantom Granite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500C301-E197-400A-B54D-8919A527067A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6933 | ST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2E4982-E807-434A-91AE-A6062DF0FBF4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757BA3B-8BE0-E1D3-50E1-B2518818C565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80A61C-7823-7D8C-D296-07002D8E488B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3E9CC65-C014-828A-3D3E-4BBF60EF28EA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Celestial Ash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21FB9C3-8095-B572-849E-B45B0BCA195B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6961 | GE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D387543-B5B9-08D3-6090-4A893EFF39C5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BA1EDD7-6E5E-10B8-FB30-2541F6D0F78D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9518F4C-3159-5EFC-E5F2-B56CBA9A1400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285166B-FF55-8DCC-8CC0-C4AB3447C286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Almond Cream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B556140-B0E6-3686-977C-87FFBCE10B05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3528 | SC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3982AD1-DC82-FD25-73F2-56F2C23809B1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86164AD-3F4B-08EE-BC8C-D0BBBAE0B439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5C1A60B-A809-282B-BFC5-7C34CBA21085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DF442C3-F4C7-1A32-CF8D-EF4F6342E3BA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Lava Rock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1226010-4AF4-1A8B-1DC0-9E4002379946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3560 | SC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F9FA1DF-5D2D-553A-13B7-2264281AD38F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342CD3C-36C2-F448-1785-0D554C74A3BF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599D33B-9BCD-730F-89D0-249954CF4D78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9501291-6443-ABC8-BCDA-D5DD8E1927B0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Celestial Snow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E13FC43-C6E4-02E6-6E44-D534376BEA5A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3701 | SC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948C8DD-7FE9-E0BD-F0E7-C464658B28FC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45CB31-1137-03FE-28E8-6AB82A44EE7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3" r="8603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1EEC83-AD6F-8553-5E8E-F159ABAC910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" r="1433"/>
          <a:stretch/>
        </p:blipFill>
        <p:spPr>
          <a:xfrm rot="10800000">
            <a:off x="5196705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018F0D-3DA1-1FCF-21D2-0DAD77BB0E3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7" r="10937"/>
          <a:stretch/>
        </p:blipFill>
        <p:spPr>
          <a:xfrm rot="10800000">
            <a:off x="7668188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4F94B5-892A-325C-B0A6-85400C271873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r="3813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7980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5E873-763B-3BAD-9A4B-6AFC7082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ABE81F-8CD6-2E5D-75C4-0EB9AD2EAE25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6B3240-5713-B35B-C105-C20F52D0A0CD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D1A080-688F-3306-4C2F-AACEE9D54981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546828-2D05-66F3-DFD9-E37C0C69ECE9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3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9D979-3BA2-E0B9-B214-45B8881ACE55}"/>
              </a:ext>
            </a:extLst>
          </p:cNvPr>
          <p:cNvSpPr/>
          <p:nvPr/>
        </p:nvSpPr>
        <p:spPr>
          <a:xfrm>
            <a:off x="133839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D93C00-19CE-7077-9DC5-F1412EB9C2A8}"/>
              </a:ext>
            </a:extLst>
          </p:cNvPr>
          <p:cNvSpPr/>
          <p:nvPr/>
        </p:nvSpPr>
        <p:spPr>
          <a:xfrm>
            <a:off x="133839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0FAC82-EEAD-8B7F-FC24-57AB40942F2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9441"/>
          <a:stretch/>
        </p:blipFill>
        <p:spPr>
          <a:xfrm rot="10800000">
            <a:off x="255543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6722AE-9256-7069-211D-79C27D13276C}"/>
              </a:ext>
            </a:extLst>
          </p:cNvPr>
          <p:cNvSpPr txBox="1"/>
          <p:nvPr/>
        </p:nvSpPr>
        <p:spPr>
          <a:xfrm>
            <a:off x="132032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Cinnamon Timber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5A23CF-130B-9497-5478-F6A7D0CA9768}"/>
              </a:ext>
            </a:extLst>
          </p:cNvPr>
          <p:cNvSpPr txBox="1"/>
          <p:nvPr/>
        </p:nvSpPr>
        <p:spPr>
          <a:xfrm>
            <a:off x="132032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3216 | NG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BD0570C-14C9-EFAC-6F8B-89D5FA27650C}"/>
              </a:ext>
            </a:extLst>
          </p:cNvPr>
          <p:cNvSpPr txBox="1"/>
          <p:nvPr/>
        </p:nvSpPr>
        <p:spPr>
          <a:xfrm>
            <a:off x="132032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D6AD14-F9C3-6D1C-EB8E-FDC66CDCEE8B}"/>
              </a:ext>
            </a:extLst>
          </p:cNvPr>
          <p:cNvSpPr/>
          <p:nvPr/>
        </p:nvSpPr>
        <p:spPr>
          <a:xfrm>
            <a:off x="2605323" y="174905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140C75-8690-D978-6119-EFB8E191A96E}"/>
              </a:ext>
            </a:extLst>
          </p:cNvPr>
          <p:cNvSpPr/>
          <p:nvPr/>
        </p:nvSpPr>
        <p:spPr>
          <a:xfrm>
            <a:off x="2605323" y="392506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5ACF837-385A-B6BA-28A2-1B60FD52387C}"/>
              </a:ext>
            </a:extLst>
          </p:cNvPr>
          <p:cNvSpPr txBox="1"/>
          <p:nvPr/>
        </p:nvSpPr>
        <p:spPr>
          <a:xfrm>
            <a:off x="2603516" y="427469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Smoky Oak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1CD860D-0258-4FC0-3957-8139BDF2D370}"/>
              </a:ext>
            </a:extLst>
          </p:cNvPr>
          <p:cNvSpPr txBox="1"/>
          <p:nvPr/>
        </p:nvSpPr>
        <p:spPr>
          <a:xfrm>
            <a:off x="2603516" y="391978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3309 | WS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9A28FF9-1FB0-26A4-67B2-82E39A6524BB}"/>
              </a:ext>
            </a:extLst>
          </p:cNvPr>
          <p:cNvSpPr txBox="1"/>
          <p:nvPr/>
        </p:nvSpPr>
        <p:spPr>
          <a:xfrm>
            <a:off x="2603516" y="469385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3F57FF9-0E15-510D-9970-D469438BE125}"/>
              </a:ext>
            </a:extLst>
          </p:cNvPr>
          <p:cNvSpPr/>
          <p:nvPr/>
        </p:nvSpPr>
        <p:spPr>
          <a:xfrm>
            <a:off x="5076807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F069EE0-C81B-AEB8-7440-4E947BB4AB69}"/>
              </a:ext>
            </a:extLst>
          </p:cNvPr>
          <p:cNvSpPr/>
          <p:nvPr/>
        </p:nvSpPr>
        <p:spPr>
          <a:xfrm>
            <a:off x="5076807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2A604FF-42E0-F726-2ECF-625FC272629C}"/>
              </a:ext>
            </a:extLst>
          </p:cNvPr>
          <p:cNvSpPr txBox="1"/>
          <p:nvPr/>
        </p:nvSpPr>
        <p:spPr>
          <a:xfrm>
            <a:off x="5075000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Athens Marble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C35C653-54A6-957B-E6C2-378AAB44A2DB}"/>
              </a:ext>
            </a:extLst>
          </p:cNvPr>
          <p:cNvSpPr txBox="1"/>
          <p:nvPr/>
        </p:nvSpPr>
        <p:spPr>
          <a:xfrm>
            <a:off x="5075000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6926 | ST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7F9AE1C-6767-F461-66FD-FE0B4E3240DB}"/>
              </a:ext>
            </a:extLst>
          </p:cNvPr>
          <p:cNvSpPr txBox="1"/>
          <p:nvPr/>
        </p:nvSpPr>
        <p:spPr>
          <a:xfrm>
            <a:off x="5075000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E9B8C05-21EE-F866-4185-F3F777ECEBC4}"/>
              </a:ext>
            </a:extLst>
          </p:cNvPr>
          <p:cNvSpPr/>
          <p:nvPr/>
        </p:nvSpPr>
        <p:spPr>
          <a:xfrm>
            <a:off x="7548291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27FDC91-BA48-4F4E-3809-7CEFB32206FD}"/>
              </a:ext>
            </a:extLst>
          </p:cNvPr>
          <p:cNvSpPr/>
          <p:nvPr/>
        </p:nvSpPr>
        <p:spPr>
          <a:xfrm>
            <a:off x="7548291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ACC0B5-FED8-42F8-1D96-6570ED4942A4}"/>
              </a:ext>
            </a:extLst>
          </p:cNvPr>
          <p:cNvSpPr txBox="1"/>
          <p:nvPr/>
        </p:nvSpPr>
        <p:spPr>
          <a:xfrm>
            <a:off x="7546484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Himalayan Quartz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4665BC4-4C58-CF65-AAAD-FD4C6543821F}"/>
              </a:ext>
            </a:extLst>
          </p:cNvPr>
          <p:cNvSpPr txBox="1"/>
          <p:nvPr/>
        </p:nvSpPr>
        <p:spPr>
          <a:xfrm>
            <a:off x="7546484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6929 | ST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FBC1649-8B2D-3DBE-B6A5-96CE247272CE}"/>
              </a:ext>
            </a:extLst>
          </p:cNvPr>
          <p:cNvSpPr txBox="1"/>
          <p:nvPr/>
        </p:nvSpPr>
        <p:spPr>
          <a:xfrm>
            <a:off x="7546484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3B044CF-8261-6CB5-332F-00A2136B3865}"/>
              </a:ext>
            </a:extLst>
          </p:cNvPr>
          <p:cNvSpPr/>
          <p:nvPr/>
        </p:nvSpPr>
        <p:spPr>
          <a:xfrm>
            <a:off x="10019774" y="1749057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1508789-7D6C-3147-F724-0329FB7418EB}"/>
              </a:ext>
            </a:extLst>
          </p:cNvPr>
          <p:cNvSpPr/>
          <p:nvPr/>
        </p:nvSpPr>
        <p:spPr>
          <a:xfrm>
            <a:off x="10019774" y="3925066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A0F270E-69CB-51E0-711D-C0C31B390CBC}"/>
              </a:ext>
            </a:extLst>
          </p:cNvPr>
          <p:cNvSpPr txBox="1"/>
          <p:nvPr/>
        </p:nvSpPr>
        <p:spPr>
          <a:xfrm>
            <a:off x="10017967" y="4274693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Siberian Slate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3729FD9-ACF5-0C3E-4575-B22B6D5E9BFC}"/>
              </a:ext>
            </a:extLst>
          </p:cNvPr>
          <p:cNvSpPr txBox="1"/>
          <p:nvPr/>
        </p:nvSpPr>
        <p:spPr>
          <a:xfrm>
            <a:off x="10017967" y="391978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3586 | SC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6CD86F5-232D-6250-4038-671754B3D772}"/>
              </a:ext>
            </a:extLst>
          </p:cNvPr>
          <p:cNvSpPr txBox="1"/>
          <p:nvPr/>
        </p:nvSpPr>
        <p:spPr>
          <a:xfrm>
            <a:off x="10017967" y="4693854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02D2E-7D0C-E75D-B87D-329103399FC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1" r="24921"/>
          <a:stretch/>
        </p:blipFill>
        <p:spPr>
          <a:xfrm rot="10800000">
            <a:off x="2727027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B8F068-CF1B-439B-9C9B-A304449F0B3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r="1302"/>
          <a:stretch/>
        </p:blipFill>
        <p:spPr>
          <a:xfrm rot="10800000">
            <a:off x="5196705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D88C8D-BD8A-201E-23A4-86CF8E601BA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4" r="19514"/>
          <a:stretch/>
        </p:blipFill>
        <p:spPr>
          <a:xfrm rot="10800000">
            <a:off x="7668188" y="1337329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8432A0-D3A3-1F8A-FBA4-BC169F70025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 r="5102"/>
          <a:stretch/>
        </p:blipFill>
        <p:spPr>
          <a:xfrm rot="10800000">
            <a:off x="10139671" y="1307723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9729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7A19A-2012-04A3-2BA6-7E8FD5C89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E42ED3-6E51-746E-C946-6B8AA9A98684}"/>
              </a:ext>
            </a:extLst>
          </p:cNvPr>
          <p:cNvSpPr/>
          <p:nvPr/>
        </p:nvSpPr>
        <p:spPr>
          <a:xfrm rot="16200000">
            <a:off x="3991877" y="-4103861"/>
            <a:ext cx="605353" cy="8792308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523405-3AD7-0AFF-0CF9-767AB7B73BBC}"/>
              </a:ext>
            </a:extLst>
          </p:cNvPr>
          <p:cNvSpPr/>
          <p:nvPr/>
        </p:nvSpPr>
        <p:spPr>
          <a:xfrm rot="16200000">
            <a:off x="10234466" y="4152175"/>
            <a:ext cx="605353" cy="5294401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CAF6C3-3536-DBCF-A102-3F8254B8DE65}"/>
              </a:ext>
            </a:extLst>
          </p:cNvPr>
          <p:cNvSpPr txBox="1"/>
          <p:nvPr/>
        </p:nvSpPr>
        <p:spPr>
          <a:xfrm>
            <a:off x="365809" y="-14582"/>
            <a:ext cx="7824034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DDDC6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SYMPHONY LAMINATE CATALOGUE</a:t>
            </a:r>
            <a:endParaRPr lang="en-IN" sz="3200" dirty="0">
              <a:solidFill>
                <a:srgbClr val="FDDDC6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81834A-721E-F60D-1FAF-596F100739B4}"/>
              </a:ext>
            </a:extLst>
          </p:cNvPr>
          <p:cNvSpPr txBox="1"/>
          <p:nvPr/>
        </p:nvSpPr>
        <p:spPr>
          <a:xfrm>
            <a:off x="6874500" y="190"/>
            <a:ext cx="6970461" cy="584775"/>
          </a:xfrm>
          <a:prstGeom prst="rect">
            <a:avLst/>
          </a:prstGeom>
          <a:noFill/>
          <a:effectLst>
            <a:outerShdw blurRad="711200" dist="876300" dir="2700000" sx="67000" sy="67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A93E5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SERIES 3</a:t>
            </a:r>
            <a:endParaRPr lang="en-IN" sz="3200" dirty="0">
              <a:solidFill>
                <a:srgbClr val="A93E5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5CC342-C45C-D250-B309-8F3230DFE12A}"/>
              </a:ext>
            </a:extLst>
          </p:cNvPr>
          <p:cNvSpPr/>
          <p:nvPr/>
        </p:nvSpPr>
        <p:spPr>
          <a:xfrm>
            <a:off x="2836095" y="198106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4514D3-D2CF-104A-7B47-EAB69586E0CA}"/>
              </a:ext>
            </a:extLst>
          </p:cNvPr>
          <p:cNvSpPr/>
          <p:nvPr/>
        </p:nvSpPr>
        <p:spPr>
          <a:xfrm>
            <a:off x="2836095" y="415707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C42073-AE91-C32C-238C-8C80664E6B6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5" r="15575"/>
          <a:stretch/>
        </p:blipFill>
        <p:spPr>
          <a:xfrm rot="10800000">
            <a:off x="2957799" y="1569340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EB987E-0700-611C-D3D0-D7260D5D7262}"/>
              </a:ext>
            </a:extLst>
          </p:cNvPr>
          <p:cNvSpPr txBox="1"/>
          <p:nvPr/>
        </p:nvSpPr>
        <p:spPr>
          <a:xfrm>
            <a:off x="2834288" y="450670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Polar Aura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B00ADC-952E-CDB1-9125-AD58B57F406F}"/>
              </a:ext>
            </a:extLst>
          </p:cNvPr>
          <p:cNvSpPr txBox="1"/>
          <p:nvPr/>
        </p:nvSpPr>
        <p:spPr>
          <a:xfrm>
            <a:off x="2834288" y="415179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2703 | SC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F6E2EC-3F15-E2A8-C386-58C444F748DC}"/>
              </a:ext>
            </a:extLst>
          </p:cNvPr>
          <p:cNvSpPr txBox="1"/>
          <p:nvPr/>
        </p:nvSpPr>
        <p:spPr>
          <a:xfrm>
            <a:off x="2834288" y="492586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153C22-67E2-1E11-54BB-8A24111B6014}"/>
              </a:ext>
            </a:extLst>
          </p:cNvPr>
          <p:cNvSpPr/>
          <p:nvPr/>
        </p:nvSpPr>
        <p:spPr>
          <a:xfrm>
            <a:off x="5307579" y="1981069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EF4895-5D30-880C-589C-E9636E82B4E1}"/>
              </a:ext>
            </a:extLst>
          </p:cNvPr>
          <p:cNvSpPr/>
          <p:nvPr/>
        </p:nvSpPr>
        <p:spPr>
          <a:xfrm>
            <a:off x="5307579" y="4157078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D3D2124-A25F-CF51-5E88-AAE14C29A89D}"/>
              </a:ext>
            </a:extLst>
          </p:cNvPr>
          <p:cNvSpPr txBox="1"/>
          <p:nvPr/>
        </p:nvSpPr>
        <p:spPr>
          <a:xfrm>
            <a:off x="5305772" y="4506705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Charcoal Elegance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97BAF95-66D0-1792-BBA8-6513A9E7188D}"/>
              </a:ext>
            </a:extLst>
          </p:cNvPr>
          <p:cNvSpPr txBox="1"/>
          <p:nvPr/>
        </p:nvSpPr>
        <p:spPr>
          <a:xfrm>
            <a:off x="5305772" y="4151798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2718 | SC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E950AC6-452E-C611-BD2E-4FBB9655AA95}"/>
              </a:ext>
            </a:extLst>
          </p:cNvPr>
          <p:cNvSpPr txBox="1"/>
          <p:nvPr/>
        </p:nvSpPr>
        <p:spPr>
          <a:xfrm>
            <a:off x="5305772" y="4925866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252AD09-4EA3-1043-0E5D-159447B388F7}"/>
              </a:ext>
            </a:extLst>
          </p:cNvPr>
          <p:cNvSpPr/>
          <p:nvPr/>
        </p:nvSpPr>
        <p:spPr>
          <a:xfrm>
            <a:off x="7779063" y="1981068"/>
            <a:ext cx="1953409" cy="2504251"/>
          </a:xfrm>
          <a:prstGeom prst="rect">
            <a:avLst/>
          </a:prstGeom>
          <a:solidFill>
            <a:srgbClr val="FDD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E8FEFAC-81F2-E735-DDB1-DDB241996B0D}"/>
              </a:ext>
            </a:extLst>
          </p:cNvPr>
          <p:cNvSpPr/>
          <p:nvPr/>
        </p:nvSpPr>
        <p:spPr>
          <a:xfrm>
            <a:off x="7779063" y="4157077"/>
            <a:ext cx="1953409" cy="1098537"/>
          </a:xfrm>
          <a:prstGeom prst="rect">
            <a:avLst/>
          </a:prstGeom>
          <a:solidFill>
            <a:srgbClr val="A93E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A93E5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4638F87-5D9A-55CF-7D68-854FF2405E89}"/>
              </a:ext>
            </a:extLst>
          </p:cNvPr>
          <p:cNvSpPr txBox="1"/>
          <p:nvPr/>
        </p:nvSpPr>
        <p:spPr>
          <a:xfrm>
            <a:off x="7777256" y="4506704"/>
            <a:ext cx="195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DDDC6"/>
                </a:solidFill>
              </a:rPr>
              <a:t>Canyon Brown</a:t>
            </a:r>
            <a:endParaRPr lang="en-IN" sz="1600" dirty="0">
              <a:solidFill>
                <a:srgbClr val="FDDDC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C53F192-C93F-DF1E-2EDD-600174FC3CF0}"/>
              </a:ext>
            </a:extLst>
          </p:cNvPr>
          <p:cNvSpPr txBox="1"/>
          <p:nvPr/>
        </p:nvSpPr>
        <p:spPr>
          <a:xfrm>
            <a:off x="7777256" y="4151797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2715 | SC</a:t>
            </a:r>
            <a:endParaRPr lang="en-IN" sz="1200" dirty="0">
              <a:solidFill>
                <a:srgbClr val="FDDDC6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7874480-0E4A-E77B-7195-1491B28B2C32}"/>
              </a:ext>
            </a:extLst>
          </p:cNvPr>
          <p:cNvSpPr txBox="1"/>
          <p:nvPr/>
        </p:nvSpPr>
        <p:spPr>
          <a:xfrm>
            <a:off x="7777256" y="4925865"/>
            <a:ext cx="195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DDDC6"/>
                </a:solidFill>
              </a:rPr>
              <a:t>SERIES 3</a:t>
            </a:r>
            <a:endParaRPr lang="en-IN" sz="1200" dirty="0">
              <a:solidFill>
                <a:srgbClr val="FDDDC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66E13C-609F-3127-0CBB-8681E122967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r="6323"/>
          <a:stretch/>
        </p:blipFill>
        <p:spPr>
          <a:xfrm rot="10800000">
            <a:off x="5429283" y="1569340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91D15D-4B62-FD33-341C-FF584814EDF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" r="5248"/>
          <a:stretch/>
        </p:blipFill>
        <p:spPr>
          <a:xfrm rot="10800000">
            <a:off x="7898961" y="1569340"/>
            <a:ext cx="1710000" cy="2408400"/>
          </a:xfrm>
          <a:custGeom>
            <a:avLst/>
            <a:gdLst>
              <a:gd name="connsiteX0" fmla="*/ 0 w 3354252"/>
              <a:gd name="connsiteY0" fmla="*/ 2683490 h 2772229"/>
              <a:gd name="connsiteX1" fmla="*/ 1 w 3354252"/>
              <a:gd name="connsiteY1" fmla="*/ 88739 h 2772229"/>
              <a:gd name="connsiteX2" fmla="*/ 88740 w 3354252"/>
              <a:gd name="connsiteY2" fmla="*/ 0 h 2772229"/>
              <a:gd name="connsiteX3" fmla="*/ 3265513 w 3354252"/>
              <a:gd name="connsiteY3" fmla="*/ 0 h 2772229"/>
              <a:gd name="connsiteX4" fmla="*/ 3354252 w 3354252"/>
              <a:gd name="connsiteY4" fmla="*/ 88739 h 2772229"/>
              <a:gd name="connsiteX5" fmla="*/ 3354251 w 3354252"/>
              <a:gd name="connsiteY5" fmla="*/ 2683490 h 2772229"/>
              <a:gd name="connsiteX6" fmla="*/ 3265512 w 3354252"/>
              <a:gd name="connsiteY6" fmla="*/ 2772229 h 2772229"/>
              <a:gd name="connsiteX7" fmla="*/ 88739 w 3354252"/>
              <a:gd name="connsiteY7" fmla="*/ 2772229 h 2772229"/>
              <a:gd name="connsiteX8" fmla="*/ 0 w 3354252"/>
              <a:gd name="connsiteY8" fmla="*/ 2683490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4252" h="2772229">
                <a:moveTo>
                  <a:pt x="0" y="2683490"/>
                </a:moveTo>
                <a:lnTo>
                  <a:pt x="1" y="88739"/>
                </a:lnTo>
                <a:cubicBezTo>
                  <a:pt x="1" y="39730"/>
                  <a:pt x="39731" y="0"/>
                  <a:pt x="88740" y="0"/>
                </a:cubicBezTo>
                <a:lnTo>
                  <a:pt x="3265513" y="0"/>
                </a:lnTo>
                <a:cubicBezTo>
                  <a:pt x="3314522" y="0"/>
                  <a:pt x="3354252" y="39730"/>
                  <a:pt x="3354252" y="88739"/>
                </a:cubicBezTo>
                <a:lnTo>
                  <a:pt x="3354251" y="2683490"/>
                </a:lnTo>
                <a:cubicBezTo>
                  <a:pt x="3354251" y="2732499"/>
                  <a:pt x="3314521" y="2772229"/>
                  <a:pt x="3265512" y="2772229"/>
                </a:cubicBezTo>
                <a:lnTo>
                  <a:pt x="88739" y="2772229"/>
                </a:lnTo>
                <a:cubicBezTo>
                  <a:pt x="39730" y="2772229"/>
                  <a:pt x="0" y="2732499"/>
                  <a:pt x="0" y="268349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88900" dist="1524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782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4185</TotalTime>
  <Words>496</Words>
  <Application>Microsoft Office PowerPoint</Application>
  <PresentationFormat>Widescreen</PresentationFormat>
  <Paragraphs>211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Georgia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Status Elenza</dc:creator>
  <cp:lastModifiedBy>Status Elenza</cp:lastModifiedBy>
  <cp:revision>28</cp:revision>
  <dcterms:created xsi:type="dcterms:W3CDTF">2024-01-11T09:01:31Z</dcterms:created>
  <dcterms:modified xsi:type="dcterms:W3CDTF">2025-06-21T12:01:34Z</dcterms:modified>
</cp:coreProperties>
</file>